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312" r:id="rId4"/>
    <p:sldId id="314" r:id="rId5"/>
    <p:sldId id="315" r:id="rId6"/>
    <p:sldId id="348" r:id="rId7"/>
    <p:sldId id="357" r:id="rId8"/>
    <p:sldId id="349" r:id="rId9"/>
    <p:sldId id="356" r:id="rId10"/>
    <p:sldId id="350" r:id="rId11"/>
    <p:sldId id="355" r:id="rId12"/>
    <p:sldId id="351" r:id="rId13"/>
    <p:sldId id="353" r:id="rId14"/>
    <p:sldId id="354" r:id="rId15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9CA0"/>
    <a:srgbClr val="6B676F"/>
    <a:srgbClr val="90624D"/>
    <a:srgbClr val="F26F21"/>
    <a:srgbClr val="00B09B"/>
    <a:srgbClr val="01BFF1"/>
    <a:srgbClr val="00A1DD"/>
    <a:srgbClr val="00C1F4"/>
    <a:srgbClr val="FCAE17"/>
    <a:srgbClr val="007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0" autoAdjust="0"/>
    <p:restoredTop sz="83961" autoAdjust="0"/>
  </p:normalViewPr>
  <p:slideViewPr>
    <p:cSldViewPr showGuides="1">
      <p:cViewPr varScale="1">
        <p:scale>
          <a:sx n="101" d="100"/>
          <a:sy n="101" d="100"/>
        </p:scale>
        <p:origin x="102" y="186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82AE7-98F6-4C5B-B068-8E33A52DCCCE}" type="doc">
      <dgm:prSet loTypeId="urn:microsoft.com/office/officeart/2005/8/layout/vList2" loCatId="list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49450FD-0BFB-419A-B3B6-CD62213ACEE2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Обученность</a:t>
          </a:r>
        </a:p>
      </dgm:t>
    </dgm:pt>
    <dgm:pt modelId="{616F2F55-FFF4-417D-9786-B72966A109FF}" type="parTrans" cxnId="{16377000-D0D4-4862-A1B2-01B2E62AAF87}">
      <dgm:prSet/>
      <dgm:spPr/>
      <dgm:t>
        <a:bodyPr/>
        <a:lstStyle/>
        <a:p>
          <a:endParaRPr lang="ru-RU"/>
        </a:p>
      </dgm:t>
    </dgm:pt>
    <dgm:pt modelId="{0D45D192-812F-4E91-8609-94E0DC98D97F}" type="sibTrans" cxnId="{16377000-D0D4-4862-A1B2-01B2E62AAF87}">
      <dgm:prSet/>
      <dgm:spPr/>
      <dgm:t>
        <a:bodyPr/>
        <a:lstStyle/>
        <a:p>
          <a:endParaRPr lang="ru-RU"/>
        </a:p>
      </dgm:t>
    </dgm:pt>
    <dgm:pt modelId="{C5E67BB4-B1A9-46AB-B69D-65DD2F5FB24B}">
      <dgm:prSet custT="1"/>
      <dgm:spPr/>
      <dgm:t>
        <a:bodyPr/>
        <a:lstStyle/>
        <a:p>
          <a:r>
            <a:rPr lang="ru-RU" sz="1800">
              <a:solidFill>
                <a:schemeClr val="bg1"/>
              </a:solidFill>
            </a:rPr>
            <a:t>ДКР по методике В.Н. Максимовой</a:t>
          </a:r>
          <a:endParaRPr lang="ru-RU" sz="1800" dirty="0">
            <a:solidFill>
              <a:schemeClr val="bg1"/>
            </a:solidFill>
          </a:endParaRPr>
        </a:p>
      </dgm:t>
    </dgm:pt>
    <dgm:pt modelId="{03B6B912-D7EC-4162-B654-8952E7B626E2}" type="parTrans" cxnId="{902EE4A5-371A-4001-839F-630B4FE8A72A}">
      <dgm:prSet/>
      <dgm:spPr/>
      <dgm:t>
        <a:bodyPr/>
        <a:lstStyle/>
        <a:p>
          <a:endParaRPr lang="ru-RU"/>
        </a:p>
      </dgm:t>
    </dgm:pt>
    <dgm:pt modelId="{E79D399A-59E9-4C72-B7A0-0C4004822C62}" type="sibTrans" cxnId="{902EE4A5-371A-4001-839F-630B4FE8A72A}">
      <dgm:prSet/>
      <dgm:spPr/>
      <dgm:t>
        <a:bodyPr/>
        <a:lstStyle/>
        <a:p>
          <a:endParaRPr lang="ru-RU"/>
        </a:p>
      </dgm:t>
    </dgm:pt>
    <dgm:pt modelId="{0D5D25C7-6B4E-4B32-BEE4-21D96F611EF4}" type="pres">
      <dgm:prSet presAssocID="{D0582AE7-98F6-4C5B-B068-8E33A52DCCCE}" presName="linear" presStyleCnt="0">
        <dgm:presLayoutVars>
          <dgm:animLvl val="lvl"/>
          <dgm:resizeHandles val="exact"/>
        </dgm:presLayoutVars>
      </dgm:prSet>
      <dgm:spPr/>
    </dgm:pt>
    <dgm:pt modelId="{244CC6C1-A34E-4B50-926A-112BC63EB237}" type="pres">
      <dgm:prSet presAssocID="{B49450FD-0BFB-419A-B3B6-CD62213ACEE2}" presName="parentText" presStyleLbl="node1" presStyleIdx="0" presStyleCnt="2" custLinFactY="-8543" custLinFactNeighborX="924" custLinFactNeighborY="-100000">
        <dgm:presLayoutVars>
          <dgm:chMax val="0"/>
          <dgm:bulletEnabled val="1"/>
        </dgm:presLayoutVars>
      </dgm:prSet>
      <dgm:spPr/>
    </dgm:pt>
    <dgm:pt modelId="{A791EA42-448B-4C0F-8A75-C20D4EED39FA}" type="pres">
      <dgm:prSet presAssocID="{0D45D192-812F-4E91-8609-94E0DC98D97F}" presName="spacer" presStyleCnt="0"/>
      <dgm:spPr/>
    </dgm:pt>
    <dgm:pt modelId="{96378F4B-8DA5-4465-947F-37AD7B1B4EB0}" type="pres">
      <dgm:prSet presAssocID="{C5E67BB4-B1A9-46AB-B69D-65DD2F5FB24B}" presName="parentText" presStyleLbl="node1" presStyleIdx="1" presStyleCnt="2" custLinFactNeighborY="61862">
        <dgm:presLayoutVars>
          <dgm:chMax val="0"/>
          <dgm:bulletEnabled val="1"/>
        </dgm:presLayoutVars>
      </dgm:prSet>
      <dgm:spPr/>
    </dgm:pt>
  </dgm:ptLst>
  <dgm:cxnLst>
    <dgm:cxn modelId="{16377000-D0D4-4862-A1B2-01B2E62AAF87}" srcId="{D0582AE7-98F6-4C5B-B068-8E33A52DCCCE}" destId="{B49450FD-0BFB-419A-B3B6-CD62213ACEE2}" srcOrd="0" destOrd="0" parTransId="{616F2F55-FFF4-417D-9786-B72966A109FF}" sibTransId="{0D45D192-812F-4E91-8609-94E0DC98D97F}"/>
    <dgm:cxn modelId="{94A7A770-72A4-4D6E-8686-D4960F8F8F72}" type="presOf" srcId="{B49450FD-0BFB-419A-B3B6-CD62213ACEE2}" destId="{244CC6C1-A34E-4B50-926A-112BC63EB237}" srcOrd="0" destOrd="0" presId="urn:microsoft.com/office/officeart/2005/8/layout/vList2"/>
    <dgm:cxn modelId="{83E4BC54-99C9-42C9-ACE6-BB2516239422}" type="presOf" srcId="{D0582AE7-98F6-4C5B-B068-8E33A52DCCCE}" destId="{0D5D25C7-6B4E-4B32-BEE4-21D96F611EF4}" srcOrd="0" destOrd="0" presId="urn:microsoft.com/office/officeart/2005/8/layout/vList2"/>
    <dgm:cxn modelId="{C47DCA54-D3A7-40B3-BD8E-6B1834D0EADA}" type="presOf" srcId="{C5E67BB4-B1A9-46AB-B69D-65DD2F5FB24B}" destId="{96378F4B-8DA5-4465-947F-37AD7B1B4EB0}" srcOrd="0" destOrd="0" presId="urn:microsoft.com/office/officeart/2005/8/layout/vList2"/>
    <dgm:cxn modelId="{902EE4A5-371A-4001-839F-630B4FE8A72A}" srcId="{D0582AE7-98F6-4C5B-B068-8E33A52DCCCE}" destId="{C5E67BB4-B1A9-46AB-B69D-65DD2F5FB24B}" srcOrd="1" destOrd="0" parTransId="{03B6B912-D7EC-4162-B654-8952E7B626E2}" sibTransId="{E79D399A-59E9-4C72-B7A0-0C4004822C62}"/>
    <dgm:cxn modelId="{08BE127D-A81E-49D8-AFEB-DB3A92D2CA9F}" type="presParOf" srcId="{0D5D25C7-6B4E-4B32-BEE4-21D96F611EF4}" destId="{244CC6C1-A34E-4B50-926A-112BC63EB237}" srcOrd="0" destOrd="0" presId="urn:microsoft.com/office/officeart/2005/8/layout/vList2"/>
    <dgm:cxn modelId="{04E729D7-DB37-4338-BEC6-F9AEB82D625E}" type="presParOf" srcId="{0D5D25C7-6B4E-4B32-BEE4-21D96F611EF4}" destId="{A791EA42-448B-4C0F-8A75-C20D4EED39FA}" srcOrd="1" destOrd="0" presId="urn:microsoft.com/office/officeart/2005/8/layout/vList2"/>
    <dgm:cxn modelId="{F2F7EA3D-FC19-4F4A-9B46-9ECF4D4A26EE}" type="presParOf" srcId="{0D5D25C7-6B4E-4B32-BEE4-21D96F611EF4}" destId="{96378F4B-8DA5-4465-947F-37AD7B1B4E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8994D-FD05-46D0-8D38-F900F98D0AFD}" type="doc">
      <dgm:prSet loTypeId="urn:microsoft.com/office/officeart/2005/8/layout/default" loCatId="list" qsTypeId="urn:microsoft.com/office/officeart/2005/8/quickstyle/3d5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0D10C5D8-38EB-4FD5-955E-3C1366616D8F}">
      <dgm:prSet phldrT="[Текст]" custT="1"/>
      <dgm:spPr/>
      <dgm:t>
        <a:bodyPr/>
        <a:lstStyle/>
        <a:p>
          <a:r>
            <a:rPr lang="ru-RU" sz="1400" b="1" dirty="0" err="1">
              <a:solidFill>
                <a:schemeClr val="bg1"/>
              </a:solidFill>
            </a:rPr>
            <a:t>Компетент-ность</a:t>
          </a:r>
          <a:r>
            <a:rPr lang="ru-RU" sz="1100" dirty="0">
              <a:solidFill>
                <a:schemeClr val="bg1"/>
              </a:solidFill>
            </a:rPr>
            <a:t> </a:t>
          </a:r>
        </a:p>
      </dgm:t>
    </dgm:pt>
    <dgm:pt modelId="{EB58DE93-3FFC-40B1-B5D3-89776132E9AE}" type="parTrans" cxnId="{711477CD-F0F8-4F22-8245-45373FE358D4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7DD99E90-1611-4A26-BF7A-F93EE646707F}" type="sibTrans" cxnId="{711477CD-F0F8-4F22-8245-45373FE358D4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830A5847-E3CD-4182-8CE3-7F7E2C613D49}">
      <dgm:prSet phldrT="[Текст]" custT="1"/>
      <dgm:spPr/>
      <dgm:t>
        <a:bodyPr/>
        <a:lstStyle/>
        <a:p>
          <a:r>
            <a:rPr lang="ru-RU" sz="1100" dirty="0">
              <a:solidFill>
                <a:schemeClr val="bg1"/>
              </a:solidFill>
            </a:rPr>
            <a:t>Тесты </a:t>
          </a:r>
          <a:r>
            <a:rPr lang="ru-RU" sz="1400" dirty="0">
              <a:solidFill>
                <a:schemeClr val="bg1"/>
              </a:solidFill>
            </a:rPr>
            <a:t>по</a:t>
          </a:r>
          <a:r>
            <a:rPr lang="ru-RU" sz="1100" dirty="0">
              <a:solidFill>
                <a:schemeClr val="bg1"/>
              </a:solidFill>
            </a:rPr>
            <a:t> новой системе</a:t>
          </a:r>
        </a:p>
      </dgm:t>
    </dgm:pt>
    <dgm:pt modelId="{02019F06-F858-4AC1-B2DA-FF5F46F35AE1}" type="sibTrans" cxnId="{8A221D3A-7278-4A2E-92DA-B42F77D39CC0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7F01767C-B43E-4544-BBCE-B99CE9EA3D9A}" type="parTrans" cxnId="{8A221D3A-7278-4A2E-92DA-B42F77D39CC0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1F1657FE-3CED-4754-95B2-B2B665B53CB9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Технологи-</a:t>
          </a:r>
          <a:r>
            <a:rPr lang="ru-RU" sz="1400" dirty="0" err="1">
              <a:solidFill>
                <a:schemeClr val="bg1"/>
              </a:solidFill>
            </a:rPr>
            <a:t>ческие</a:t>
          </a:r>
          <a:r>
            <a:rPr lang="ru-RU" sz="1400" dirty="0">
              <a:solidFill>
                <a:schemeClr val="bg1"/>
              </a:solidFill>
            </a:rPr>
            <a:t> карты</a:t>
          </a:r>
        </a:p>
      </dgm:t>
    </dgm:pt>
    <dgm:pt modelId="{5CECB88C-E6F7-4B16-A061-C5BA75FB3B75}" type="sibTrans" cxnId="{74E20CE1-A33A-4C99-BEDA-7C5BC4E258A8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92178781-9DEB-4D0A-8DF1-D4F7775D2348}" type="parTrans" cxnId="{74E20CE1-A33A-4C99-BEDA-7C5BC4E258A8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1D30D6E3-6039-49F2-AF39-31288017AC0F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Тесты по новой системе</a:t>
          </a:r>
        </a:p>
      </dgm:t>
    </dgm:pt>
    <dgm:pt modelId="{9632A347-FF12-47CA-81AD-D0F63178304A}" type="sibTrans" cxnId="{D263498D-009F-486A-A1AE-40898667F8E0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7DCE1642-B4B4-442B-A33B-033D0CF34394}" type="parTrans" cxnId="{D263498D-009F-486A-A1AE-40898667F8E0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18BC667A-DC23-45F6-8528-0D91DE4B13F1}">
      <dgm:prSet custT="1"/>
      <dgm:spPr/>
      <dgm:t>
        <a:bodyPr/>
        <a:lstStyle/>
        <a:p>
          <a:r>
            <a:rPr lang="ru-RU" sz="1100" dirty="0">
              <a:solidFill>
                <a:schemeClr val="bg1"/>
              </a:solidFill>
            </a:rPr>
            <a:t>Карты сопровождения подготовки к ЕГЭ и ГИА</a:t>
          </a:r>
        </a:p>
      </dgm:t>
    </dgm:pt>
    <dgm:pt modelId="{2EDC24FA-1B97-4369-95B5-F37CA3C5D66E}" type="parTrans" cxnId="{F535E90C-EA72-41AA-9F56-61E2A80422E1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B1F89D03-DAD7-479A-837A-F638A99A2509}" type="sibTrans" cxnId="{F535E90C-EA72-41AA-9F56-61E2A80422E1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0BFB981C-7446-4531-9157-EEBBB150A620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Портфолио</a:t>
          </a:r>
        </a:p>
      </dgm:t>
    </dgm:pt>
    <dgm:pt modelId="{EBA606D7-FF69-428A-A625-352A53F3AC9B}" type="parTrans" cxnId="{7E86CF82-0D8D-4FE7-9725-24597CBCB762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A9D42E1B-6319-4D09-BBF7-55C5A9910616}" type="sibTrans" cxnId="{7E86CF82-0D8D-4FE7-9725-24597CBCB762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446007E4-B85B-47CC-A059-FB6308497692}">
      <dgm:prSet custT="1"/>
      <dgm:spPr/>
      <dgm:t>
        <a:bodyPr/>
        <a:lstStyle/>
        <a:p>
          <a:r>
            <a:rPr lang="en-US" sz="1100" dirty="0">
              <a:solidFill>
                <a:schemeClr val="bg1"/>
              </a:solidFill>
            </a:rPr>
            <a:t>PISA</a:t>
          </a:r>
          <a:endParaRPr lang="ru-RU" sz="1100" dirty="0">
            <a:solidFill>
              <a:schemeClr val="bg1"/>
            </a:solidFill>
          </a:endParaRPr>
        </a:p>
      </dgm:t>
    </dgm:pt>
    <dgm:pt modelId="{742F16DA-94D8-4C9C-89A4-AF5804B787EC}" type="parTrans" cxnId="{BD487CC4-38A0-46A2-91A8-72388F0F00F4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A29A6B3B-53B2-4776-8A84-D1B0BBC17ADD}" type="sibTrans" cxnId="{BD487CC4-38A0-46A2-91A8-72388F0F00F4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55792AC4-A8AE-4555-93B4-90D6A01CB535}" type="pres">
      <dgm:prSet presAssocID="{C028994D-FD05-46D0-8D38-F900F98D0AFD}" presName="diagram" presStyleCnt="0">
        <dgm:presLayoutVars>
          <dgm:dir/>
          <dgm:resizeHandles val="exact"/>
        </dgm:presLayoutVars>
      </dgm:prSet>
      <dgm:spPr/>
    </dgm:pt>
    <dgm:pt modelId="{5B1A8BB2-A313-4030-9DF3-B9E415A5F918}" type="pres">
      <dgm:prSet presAssocID="{0D10C5D8-38EB-4FD5-955E-3C1366616D8F}" presName="node" presStyleLbl="node1" presStyleIdx="0" presStyleCnt="7">
        <dgm:presLayoutVars>
          <dgm:bulletEnabled val="1"/>
        </dgm:presLayoutVars>
      </dgm:prSet>
      <dgm:spPr/>
    </dgm:pt>
    <dgm:pt modelId="{C36C60BA-4B1E-4F2C-BBBE-EB804C9D47FF}" type="pres">
      <dgm:prSet presAssocID="{7DD99E90-1611-4A26-BF7A-F93EE646707F}" presName="sibTrans" presStyleCnt="0"/>
      <dgm:spPr/>
    </dgm:pt>
    <dgm:pt modelId="{4EBE393A-EAAB-4140-BF45-8C9786C816FF}" type="pres">
      <dgm:prSet presAssocID="{830A5847-E3CD-4182-8CE3-7F7E2C613D49}" presName="node" presStyleLbl="node1" presStyleIdx="1" presStyleCnt="7">
        <dgm:presLayoutVars>
          <dgm:bulletEnabled val="1"/>
        </dgm:presLayoutVars>
      </dgm:prSet>
      <dgm:spPr/>
    </dgm:pt>
    <dgm:pt modelId="{AB64246E-A22E-4BD1-A430-105E57333F81}" type="pres">
      <dgm:prSet presAssocID="{02019F06-F858-4AC1-B2DA-FF5F46F35AE1}" presName="sibTrans" presStyleCnt="0"/>
      <dgm:spPr/>
    </dgm:pt>
    <dgm:pt modelId="{2C85FDDE-FE25-4055-ACCA-83FD5409051F}" type="pres">
      <dgm:prSet presAssocID="{1F1657FE-3CED-4754-95B2-B2B665B53CB9}" presName="node" presStyleLbl="node1" presStyleIdx="2" presStyleCnt="7">
        <dgm:presLayoutVars>
          <dgm:bulletEnabled val="1"/>
        </dgm:presLayoutVars>
      </dgm:prSet>
      <dgm:spPr/>
    </dgm:pt>
    <dgm:pt modelId="{209FB2F5-D5FD-4243-8A75-D5D7E50DEA4A}" type="pres">
      <dgm:prSet presAssocID="{5CECB88C-E6F7-4B16-A061-C5BA75FB3B75}" presName="sibTrans" presStyleCnt="0"/>
      <dgm:spPr/>
    </dgm:pt>
    <dgm:pt modelId="{546896BC-F560-45A7-B56D-2A90CD1E2D9B}" type="pres">
      <dgm:prSet presAssocID="{1D30D6E3-6039-49F2-AF39-31288017AC0F}" presName="node" presStyleLbl="node1" presStyleIdx="3" presStyleCnt="7">
        <dgm:presLayoutVars>
          <dgm:bulletEnabled val="1"/>
        </dgm:presLayoutVars>
      </dgm:prSet>
      <dgm:spPr/>
    </dgm:pt>
    <dgm:pt modelId="{75BB5E0C-0773-48E2-850A-40519DBF2821}" type="pres">
      <dgm:prSet presAssocID="{9632A347-FF12-47CA-81AD-D0F63178304A}" presName="sibTrans" presStyleCnt="0"/>
      <dgm:spPr/>
    </dgm:pt>
    <dgm:pt modelId="{2857FAE3-05AF-4E20-A86A-4D284883290B}" type="pres">
      <dgm:prSet presAssocID="{18BC667A-DC23-45F6-8528-0D91DE4B13F1}" presName="node" presStyleLbl="node1" presStyleIdx="4" presStyleCnt="7">
        <dgm:presLayoutVars>
          <dgm:bulletEnabled val="1"/>
        </dgm:presLayoutVars>
      </dgm:prSet>
      <dgm:spPr/>
    </dgm:pt>
    <dgm:pt modelId="{A2BEF886-A439-4B80-815A-661DFA431794}" type="pres">
      <dgm:prSet presAssocID="{B1F89D03-DAD7-479A-837A-F638A99A2509}" presName="sibTrans" presStyleCnt="0"/>
      <dgm:spPr/>
    </dgm:pt>
    <dgm:pt modelId="{A25636C6-A395-445E-BB12-61627B417726}" type="pres">
      <dgm:prSet presAssocID="{0BFB981C-7446-4531-9157-EEBBB150A620}" presName="node" presStyleLbl="node1" presStyleIdx="5" presStyleCnt="7">
        <dgm:presLayoutVars>
          <dgm:bulletEnabled val="1"/>
        </dgm:presLayoutVars>
      </dgm:prSet>
      <dgm:spPr/>
    </dgm:pt>
    <dgm:pt modelId="{F14A6B3A-9DF4-4E4C-8E3D-42A57AD11CCC}" type="pres">
      <dgm:prSet presAssocID="{A9D42E1B-6319-4D09-BBF7-55C5A9910616}" presName="sibTrans" presStyleCnt="0"/>
      <dgm:spPr/>
    </dgm:pt>
    <dgm:pt modelId="{7CA631BB-A408-434A-8302-C71D7D7E3CBD}" type="pres">
      <dgm:prSet presAssocID="{446007E4-B85B-47CC-A059-FB6308497692}" presName="node" presStyleLbl="node1" presStyleIdx="6" presStyleCnt="7">
        <dgm:presLayoutVars>
          <dgm:bulletEnabled val="1"/>
        </dgm:presLayoutVars>
      </dgm:prSet>
      <dgm:spPr/>
    </dgm:pt>
  </dgm:ptLst>
  <dgm:cxnLst>
    <dgm:cxn modelId="{F535E90C-EA72-41AA-9F56-61E2A80422E1}" srcId="{C028994D-FD05-46D0-8D38-F900F98D0AFD}" destId="{18BC667A-DC23-45F6-8528-0D91DE4B13F1}" srcOrd="4" destOrd="0" parTransId="{2EDC24FA-1B97-4369-95B5-F37CA3C5D66E}" sibTransId="{B1F89D03-DAD7-479A-837A-F638A99A2509}"/>
    <dgm:cxn modelId="{C2C04615-C75E-4B9C-865B-46299AFA731C}" type="presOf" srcId="{18BC667A-DC23-45F6-8528-0D91DE4B13F1}" destId="{2857FAE3-05AF-4E20-A86A-4D284883290B}" srcOrd="0" destOrd="0" presId="urn:microsoft.com/office/officeart/2005/8/layout/default"/>
    <dgm:cxn modelId="{2338D81B-04BC-40A3-9FBF-CDE6054D2985}" type="presOf" srcId="{0D10C5D8-38EB-4FD5-955E-3C1366616D8F}" destId="{5B1A8BB2-A313-4030-9DF3-B9E415A5F918}" srcOrd="0" destOrd="0" presId="urn:microsoft.com/office/officeart/2005/8/layout/default"/>
    <dgm:cxn modelId="{2C3CC932-C718-41FC-81C9-597355812BF3}" type="presOf" srcId="{830A5847-E3CD-4182-8CE3-7F7E2C613D49}" destId="{4EBE393A-EAAB-4140-BF45-8C9786C816FF}" srcOrd="0" destOrd="0" presId="urn:microsoft.com/office/officeart/2005/8/layout/default"/>
    <dgm:cxn modelId="{8A221D3A-7278-4A2E-92DA-B42F77D39CC0}" srcId="{C028994D-FD05-46D0-8D38-F900F98D0AFD}" destId="{830A5847-E3CD-4182-8CE3-7F7E2C613D49}" srcOrd="1" destOrd="0" parTransId="{7F01767C-B43E-4544-BBCE-B99CE9EA3D9A}" sibTransId="{02019F06-F858-4AC1-B2DA-FF5F46F35AE1}"/>
    <dgm:cxn modelId="{DFC7AB40-C05B-4B7D-8F55-C926F6EDF0C5}" type="presOf" srcId="{1D30D6E3-6039-49F2-AF39-31288017AC0F}" destId="{546896BC-F560-45A7-B56D-2A90CD1E2D9B}" srcOrd="0" destOrd="0" presId="urn:microsoft.com/office/officeart/2005/8/layout/default"/>
    <dgm:cxn modelId="{85F2DC50-D657-4268-97A5-384AD069FAB7}" type="presOf" srcId="{1F1657FE-3CED-4754-95B2-B2B665B53CB9}" destId="{2C85FDDE-FE25-4055-ACCA-83FD5409051F}" srcOrd="0" destOrd="0" presId="urn:microsoft.com/office/officeart/2005/8/layout/default"/>
    <dgm:cxn modelId="{7E86CF82-0D8D-4FE7-9725-24597CBCB762}" srcId="{C028994D-FD05-46D0-8D38-F900F98D0AFD}" destId="{0BFB981C-7446-4531-9157-EEBBB150A620}" srcOrd="5" destOrd="0" parTransId="{EBA606D7-FF69-428A-A625-352A53F3AC9B}" sibTransId="{A9D42E1B-6319-4D09-BBF7-55C5A9910616}"/>
    <dgm:cxn modelId="{D263498D-009F-486A-A1AE-40898667F8E0}" srcId="{C028994D-FD05-46D0-8D38-F900F98D0AFD}" destId="{1D30D6E3-6039-49F2-AF39-31288017AC0F}" srcOrd="3" destOrd="0" parTransId="{7DCE1642-B4B4-442B-A33B-033D0CF34394}" sibTransId="{9632A347-FF12-47CA-81AD-D0F63178304A}"/>
    <dgm:cxn modelId="{FE8847A7-5F09-4D17-99C6-BA202F2E3BEC}" type="presOf" srcId="{0BFB981C-7446-4531-9157-EEBBB150A620}" destId="{A25636C6-A395-445E-BB12-61627B417726}" srcOrd="0" destOrd="0" presId="urn:microsoft.com/office/officeart/2005/8/layout/default"/>
    <dgm:cxn modelId="{36E370A7-2E9D-49B1-BD83-6DE16F8A7CAF}" type="presOf" srcId="{446007E4-B85B-47CC-A059-FB6308497692}" destId="{7CA631BB-A408-434A-8302-C71D7D7E3CBD}" srcOrd="0" destOrd="0" presId="urn:microsoft.com/office/officeart/2005/8/layout/default"/>
    <dgm:cxn modelId="{3DD8CEAF-0612-4552-8BE0-07D805931D59}" type="presOf" srcId="{C028994D-FD05-46D0-8D38-F900F98D0AFD}" destId="{55792AC4-A8AE-4555-93B4-90D6A01CB535}" srcOrd="0" destOrd="0" presId="urn:microsoft.com/office/officeart/2005/8/layout/default"/>
    <dgm:cxn modelId="{BD487CC4-38A0-46A2-91A8-72388F0F00F4}" srcId="{C028994D-FD05-46D0-8D38-F900F98D0AFD}" destId="{446007E4-B85B-47CC-A059-FB6308497692}" srcOrd="6" destOrd="0" parTransId="{742F16DA-94D8-4C9C-89A4-AF5804B787EC}" sibTransId="{A29A6B3B-53B2-4776-8A84-D1B0BBC17ADD}"/>
    <dgm:cxn modelId="{711477CD-F0F8-4F22-8245-45373FE358D4}" srcId="{C028994D-FD05-46D0-8D38-F900F98D0AFD}" destId="{0D10C5D8-38EB-4FD5-955E-3C1366616D8F}" srcOrd="0" destOrd="0" parTransId="{EB58DE93-3FFC-40B1-B5D3-89776132E9AE}" sibTransId="{7DD99E90-1611-4A26-BF7A-F93EE646707F}"/>
    <dgm:cxn modelId="{74E20CE1-A33A-4C99-BEDA-7C5BC4E258A8}" srcId="{C028994D-FD05-46D0-8D38-F900F98D0AFD}" destId="{1F1657FE-3CED-4754-95B2-B2B665B53CB9}" srcOrd="2" destOrd="0" parTransId="{92178781-9DEB-4D0A-8DF1-D4F7775D2348}" sibTransId="{5CECB88C-E6F7-4B16-A061-C5BA75FB3B75}"/>
    <dgm:cxn modelId="{193F22A1-E638-41CA-83E2-655A4E840E3F}" type="presParOf" srcId="{55792AC4-A8AE-4555-93B4-90D6A01CB535}" destId="{5B1A8BB2-A313-4030-9DF3-B9E415A5F918}" srcOrd="0" destOrd="0" presId="urn:microsoft.com/office/officeart/2005/8/layout/default"/>
    <dgm:cxn modelId="{8C6A314C-1FD6-4B7E-B68F-48D9CF80347E}" type="presParOf" srcId="{55792AC4-A8AE-4555-93B4-90D6A01CB535}" destId="{C36C60BA-4B1E-4F2C-BBBE-EB804C9D47FF}" srcOrd="1" destOrd="0" presId="urn:microsoft.com/office/officeart/2005/8/layout/default"/>
    <dgm:cxn modelId="{00EAE2D3-84FF-4C85-9229-52DE2AA610BE}" type="presParOf" srcId="{55792AC4-A8AE-4555-93B4-90D6A01CB535}" destId="{4EBE393A-EAAB-4140-BF45-8C9786C816FF}" srcOrd="2" destOrd="0" presId="urn:microsoft.com/office/officeart/2005/8/layout/default"/>
    <dgm:cxn modelId="{F8230F95-6C0B-45D5-B3B7-B31ABEFFD637}" type="presParOf" srcId="{55792AC4-A8AE-4555-93B4-90D6A01CB535}" destId="{AB64246E-A22E-4BD1-A430-105E57333F81}" srcOrd="3" destOrd="0" presId="urn:microsoft.com/office/officeart/2005/8/layout/default"/>
    <dgm:cxn modelId="{47FFD7A7-2F07-4044-9F64-B9C6B86C2DA3}" type="presParOf" srcId="{55792AC4-A8AE-4555-93B4-90D6A01CB535}" destId="{2C85FDDE-FE25-4055-ACCA-83FD5409051F}" srcOrd="4" destOrd="0" presId="urn:microsoft.com/office/officeart/2005/8/layout/default"/>
    <dgm:cxn modelId="{C3BC1130-E06D-40A5-8A81-625F1F780FFE}" type="presParOf" srcId="{55792AC4-A8AE-4555-93B4-90D6A01CB535}" destId="{209FB2F5-D5FD-4243-8A75-D5D7E50DEA4A}" srcOrd="5" destOrd="0" presId="urn:microsoft.com/office/officeart/2005/8/layout/default"/>
    <dgm:cxn modelId="{21E5CFE4-A42D-4D93-AD43-C74B28BD6CA2}" type="presParOf" srcId="{55792AC4-A8AE-4555-93B4-90D6A01CB535}" destId="{546896BC-F560-45A7-B56D-2A90CD1E2D9B}" srcOrd="6" destOrd="0" presId="urn:microsoft.com/office/officeart/2005/8/layout/default"/>
    <dgm:cxn modelId="{8AD2198F-ADD0-4365-8A57-D5B97FD59A1A}" type="presParOf" srcId="{55792AC4-A8AE-4555-93B4-90D6A01CB535}" destId="{75BB5E0C-0773-48E2-850A-40519DBF2821}" srcOrd="7" destOrd="0" presId="urn:microsoft.com/office/officeart/2005/8/layout/default"/>
    <dgm:cxn modelId="{9241DEF2-37E9-409F-A5B4-B1C8B7904C95}" type="presParOf" srcId="{55792AC4-A8AE-4555-93B4-90D6A01CB535}" destId="{2857FAE3-05AF-4E20-A86A-4D284883290B}" srcOrd="8" destOrd="0" presId="urn:microsoft.com/office/officeart/2005/8/layout/default"/>
    <dgm:cxn modelId="{490527B4-BEB5-4E6A-9632-5C4F272176F8}" type="presParOf" srcId="{55792AC4-A8AE-4555-93B4-90D6A01CB535}" destId="{A2BEF886-A439-4B80-815A-661DFA431794}" srcOrd="9" destOrd="0" presId="urn:microsoft.com/office/officeart/2005/8/layout/default"/>
    <dgm:cxn modelId="{376F09F7-9FC6-47AF-ADEF-C61BFB233864}" type="presParOf" srcId="{55792AC4-A8AE-4555-93B4-90D6A01CB535}" destId="{A25636C6-A395-445E-BB12-61627B417726}" srcOrd="10" destOrd="0" presId="urn:microsoft.com/office/officeart/2005/8/layout/default"/>
    <dgm:cxn modelId="{8A00AA7A-9491-43D3-9EE5-455731D7B1A1}" type="presParOf" srcId="{55792AC4-A8AE-4555-93B4-90D6A01CB535}" destId="{F14A6B3A-9DF4-4E4C-8E3D-42A57AD11CCC}" srcOrd="11" destOrd="0" presId="urn:microsoft.com/office/officeart/2005/8/layout/default"/>
    <dgm:cxn modelId="{26E69A59-F010-4EA6-926A-613339FEAAD3}" type="presParOf" srcId="{55792AC4-A8AE-4555-93B4-90D6A01CB535}" destId="{7CA631BB-A408-434A-8302-C71D7D7E3CB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582AE7-98F6-4C5B-B068-8E33A52DCCCE}" type="doc">
      <dgm:prSet loTypeId="urn:microsoft.com/office/officeart/2005/8/layout/vList2" loCatId="list" qsTypeId="urn:microsoft.com/office/officeart/2005/8/quickstyle/3d5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01700D1-3657-4F20-AFB4-D69CC242996D}">
      <dgm:prSet phldrT="[Текст]" custT="1"/>
      <dgm:spPr/>
      <dgm:t>
        <a:bodyPr/>
        <a:lstStyle/>
        <a:p>
          <a:pPr algn="ctr"/>
          <a:r>
            <a:rPr lang="ru-RU" sz="2400" b="0" dirty="0">
              <a:solidFill>
                <a:schemeClr val="bg1"/>
              </a:solidFill>
            </a:rPr>
            <a:t>Внешний мониторинг </a:t>
          </a:r>
        </a:p>
      </dgm:t>
    </dgm:pt>
    <dgm:pt modelId="{8C921C9E-E0E7-4A54-B894-8AE357E1F012}" type="parTrans" cxnId="{0F3F2F80-4790-4444-B2E9-C2324642F3AE}">
      <dgm:prSet/>
      <dgm:spPr/>
      <dgm:t>
        <a:bodyPr/>
        <a:lstStyle/>
        <a:p>
          <a:endParaRPr lang="ru-RU"/>
        </a:p>
      </dgm:t>
    </dgm:pt>
    <dgm:pt modelId="{2B356CA7-A64B-4018-B56F-0D183A26E52F}" type="sibTrans" cxnId="{0F3F2F80-4790-4444-B2E9-C2324642F3AE}">
      <dgm:prSet/>
      <dgm:spPr/>
      <dgm:t>
        <a:bodyPr/>
        <a:lstStyle/>
        <a:p>
          <a:endParaRPr lang="ru-RU"/>
        </a:p>
      </dgm:t>
    </dgm:pt>
    <dgm:pt modelId="{AA0B5EAC-2CFF-46A4-A58A-557D0DE14E9C}">
      <dgm:prSet phldrT="[Текст]"/>
      <dgm:spPr/>
      <dgm:t>
        <a:bodyPr/>
        <a:lstStyle/>
        <a:p>
          <a:r>
            <a:rPr lang="ru-RU" b="0">
              <a:solidFill>
                <a:schemeClr val="bg1"/>
              </a:solidFill>
            </a:rPr>
            <a:t>Модель комплексной педагогической диагностики развития ученика</a:t>
          </a:r>
          <a:endParaRPr lang="ru-RU" b="0" dirty="0">
            <a:solidFill>
              <a:schemeClr val="bg1"/>
            </a:solidFill>
          </a:endParaRPr>
        </a:p>
      </dgm:t>
    </dgm:pt>
    <dgm:pt modelId="{C3D4D28C-2BD4-4D86-9ED7-87F88C4A3BA2}" type="parTrans" cxnId="{51B889FC-CD51-48EE-9027-61E7AE16343A}">
      <dgm:prSet/>
      <dgm:spPr/>
      <dgm:t>
        <a:bodyPr/>
        <a:lstStyle/>
        <a:p>
          <a:endParaRPr lang="ru-RU"/>
        </a:p>
      </dgm:t>
    </dgm:pt>
    <dgm:pt modelId="{6FE14141-7372-44EA-B237-430DCBAC164F}" type="sibTrans" cxnId="{51B889FC-CD51-48EE-9027-61E7AE16343A}">
      <dgm:prSet/>
      <dgm:spPr/>
      <dgm:t>
        <a:bodyPr/>
        <a:lstStyle/>
        <a:p>
          <a:endParaRPr lang="ru-RU"/>
        </a:p>
      </dgm:t>
    </dgm:pt>
    <dgm:pt modelId="{0D5D25C7-6B4E-4B32-BEE4-21D96F611EF4}" type="pres">
      <dgm:prSet presAssocID="{D0582AE7-98F6-4C5B-B068-8E33A52DCCCE}" presName="linear" presStyleCnt="0">
        <dgm:presLayoutVars>
          <dgm:animLvl val="lvl"/>
          <dgm:resizeHandles val="exact"/>
        </dgm:presLayoutVars>
      </dgm:prSet>
      <dgm:spPr/>
    </dgm:pt>
    <dgm:pt modelId="{36F0C1DA-6027-458B-9FCF-D99C7630F672}" type="pres">
      <dgm:prSet presAssocID="{B01700D1-3657-4F20-AFB4-D69CC242996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62279C7-7FA1-498D-BA12-540B34D06297}" type="pres">
      <dgm:prSet presAssocID="{2B356CA7-A64B-4018-B56F-0D183A26E52F}" presName="spacer" presStyleCnt="0"/>
      <dgm:spPr/>
    </dgm:pt>
    <dgm:pt modelId="{D7B6F83B-57D7-46B4-9EB4-C8A4C0257E3D}" type="pres">
      <dgm:prSet presAssocID="{AA0B5EAC-2CFF-46A4-A58A-557D0DE14E9C}" presName="parentText" presStyleLbl="node1" presStyleIdx="1" presStyleCnt="2" custLinFactY="20332" custLinFactNeighborY="100000">
        <dgm:presLayoutVars>
          <dgm:chMax val="0"/>
          <dgm:bulletEnabled val="1"/>
        </dgm:presLayoutVars>
      </dgm:prSet>
      <dgm:spPr/>
    </dgm:pt>
  </dgm:ptLst>
  <dgm:cxnLst>
    <dgm:cxn modelId="{83E4BC54-99C9-42C9-ACE6-BB2516239422}" type="presOf" srcId="{D0582AE7-98F6-4C5B-B068-8E33A52DCCCE}" destId="{0D5D25C7-6B4E-4B32-BEE4-21D96F611EF4}" srcOrd="0" destOrd="0" presId="urn:microsoft.com/office/officeart/2005/8/layout/vList2"/>
    <dgm:cxn modelId="{0F3F2F80-4790-4444-B2E9-C2324642F3AE}" srcId="{D0582AE7-98F6-4C5B-B068-8E33A52DCCCE}" destId="{B01700D1-3657-4F20-AFB4-D69CC242996D}" srcOrd="0" destOrd="0" parTransId="{8C921C9E-E0E7-4A54-B894-8AE357E1F012}" sibTransId="{2B356CA7-A64B-4018-B56F-0D183A26E52F}"/>
    <dgm:cxn modelId="{629D7FD4-C64C-43B4-830C-0A188D36A40F}" type="presOf" srcId="{B01700D1-3657-4F20-AFB4-D69CC242996D}" destId="{36F0C1DA-6027-458B-9FCF-D99C7630F672}" srcOrd="0" destOrd="0" presId="urn:microsoft.com/office/officeart/2005/8/layout/vList2"/>
    <dgm:cxn modelId="{403E7FEF-1398-4EAD-AA94-FF751F2CD470}" type="presOf" srcId="{AA0B5EAC-2CFF-46A4-A58A-557D0DE14E9C}" destId="{D7B6F83B-57D7-46B4-9EB4-C8A4C0257E3D}" srcOrd="0" destOrd="0" presId="urn:microsoft.com/office/officeart/2005/8/layout/vList2"/>
    <dgm:cxn modelId="{51B889FC-CD51-48EE-9027-61E7AE16343A}" srcId="{D0582AE7-98F6-4C5B-B068-8E33A52DCCCE}" destId="{AA0B5EAC-2CFF-46A4-A58A-557D0DE14E9C}" srcOrd="1" destOrd="0" parTransId="{C3D4D28C-2BD4-4D86-9ED7-87F88C4A3BA2}" sibTransId="{6FE14141-7372-44EA-B237-430DCBAC164F}"/>
    <dgm:cxn modelId="{B88E5469-4268-4468-B804-6E4820820A54}" type="presParOf" srcId="{0D5D25C7-6B4E-4B32-BEE4-21D96F611EF4}" destId="{36F0C1DA-6027-458B-9FCF-D99C7630F672}" srcOrd="0" destOrd="0" presId="urn:microsoft.com/office/officeart/2005/8/layout/vList2"/>
    <dgm:cxn modelId="{068403C5-6B80-475C-9F35-A768ADD7C500}" type="presParOf" srcId="{0D5D25C7-6B4E-4B32-BEE4-21D96F611EF4}" destId="{862279C7-7FA1-498D-BA12-540B34D06297}" srcOrd="1" destOrd="0" presId="urn:microsoft.com/office/officeart/2005/8/layout/vList2"/>
    <dgm:cxn modelId="{32AC940C-F93A-441B-98CC-57A4B196A983}" type="presParOf" srcId="{0D5D25C7-6B4E-4B32-BEE4-21D96F611EF4}" destId="{D7B6F83B-57D7-46B4-9EB4-C8A4C0257E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3E7791-F0A3-4E15-B992-452D997E91CB}" type="doc">
      <dgm:prSet loTypeId="urn:microsoft.com/office/officeart/2005/8/layout/chevron1" loCatId="process" qsTypeId="urn:microsoft.com/office/officeart/2005/8/quickstyle/3d5" qsCatId="3D" csTypeId="urn:microsoft.com/office/officeart/2005/8/colors/colorful5" csCatId="colorful" phldr="1"/>
      <dgm:spPr>
        <a:scene3d>
          <a:camera prst="obliqueTopRight" zoom="95000"/>
          <a:lightRig rig="flat" dir="t"/>
        </a:scene3d>
      </dgm:spPr>
    </dgm:pt>
    <dgm:pt modelId="{21490C84-BEAD-45B6-BB41-81D66616C0B0}">
      <dgm:prSet phldrT="[Текст]" custT="1"/>
      <dgm:spPr/>
      <dgm:t>
        <a:bodyPr/>
        <a:lstStyle/>
        <a:p>
          <a:r>
            <a:rPr lang="ru-RU" sz="1600">
              <a:solidFill>
                <a:schemeClr val="bg1"/>
              </a:solidFill>
            </a:rPr>
            <a:t>Модель мониторинга</a:t>
          </a:r>
        </a:p>
        <a:p>
          <a:r>
            <a:rPr lang="ru-RU" sz="1600">
              <a:solidFill>
                <a:schemeClr val="bg1"/>
              </a:solidFill>
            </a:rPr>
            <a:t>1992-2008 года</a:t>
          </a:r>
          <a:endParaRPr lang="ru-RU" sz="1600" dirty="0">
            <a:solidFill>
              <a:schemeClr val="bg1"/>
            </a:solidFill>
          </a:endParaRPr>
        </a:p>
      </dgm:t>
    </dgm:pt>
    <dgm:pt modelId="{C667DE3A-FFC2-41C7-B7B0-987BF5D49B5E}" type="parTrans" cxnId="{A978F805-F496-49C6-879A-BF03E9DF837B}">
      <dgm:prSet/>
      <dgm:spPr/>
      <dgm:t>
        <a:bodyPr/>
        <a:lstStyle/>
        <a:p>
          <a:endParaRPr lang="ru-RU"/>
        </a:p>
      </dgm:t>
    </dgm:pt>
    <dgm:pt modelId="{F547976B-B444-42F7-BDCB-E94965C7B60D}" type="sibTrans" cxnId="{A978F805-F496-49C6-879A-BF03E9DF837B}">
      <dgm:prSet/>
      <dgm:spPr/>
      <dgm:t>
        <a:bodyPr/>
        <a:lstStyle/>
        <a:p>
          <a:endParaRPr lang="ru-RU"/>
        </a:p>
      </dgm:t>
    </dgm:pt>
    <dgm:pt modelId="{0D7D5A23-315A-47A6-9BF3-E01F7EC43058}">
      <dgm:prSet phldrT="[Текст]" custT="1"/>
      <dgm:spPr/>
      <dgm:t>
        <a:bodyPr/>
        <a:lstStyle/>
        <a:p>
          <a:r>
            <a:rPr lang="ru-RU" sz="1600">
              <a:solidFill>
                <a:schemeClr val="bg1"/>
              </a:solidFill>
            </a:rPr>
            <a:t>Инновационная деятельность</a:t>
          </a:r>
        </a:p>
        <a:p>
          <a:r>
            <a:rPr lang="ru-RU" sz="1600">
              <a:solidFill>
                <a:schemeClr val="bg1"/>
              </a:solidFill>
            </a:rPr>
            <a:t> с 2008 года</a:t>
          </a:r>
          <a:endParaRPr lang="ru-RU" sz="1600" dirty="0">
            <a:solidFill>
              <a:schemeClr val="bg1"/>
            </a:solidFill>
          </a:endParaRPr>
        </a:p>
      </dgm:t>
    </dgm:pt>
    <dgm:pt modelId="{055D219C-919C-469A-8A28-337215E4790A}" type="parTrans" cxnId="{66AE0700-1665-450C-96F9-87CF2E8D3297}">
      <dgm:prSet/>
      <dgm:spPr/>
      <dgm:t>
        <a:bodyPr/>
        <a:lstStyle/>
        <a:p>
          <a:endParaRPr lang="ru-RU"/>
        </a:p>
      </dgm:t>
    </dgm:pt>
    <dgm:pt modelId="{9C5A59D5-24E7-414F-AF9F-9A870C0A16FA}" type="sibTrans" cxnId="{66AE0700-1665-450C-96F9-87CF2E8D3297}">
      <dgm:prSet/>
      <dgm:spPr/>
      <dgm:t>
        <a:bodyPr/>
        <a:lstStyle/>
        <a:p>
          <a:endParaRPr lang="ru-RU"/>
        </a:p>
      </dgm:t>
    </dgm:pt>
    <dgm:pt modelId="{6EE7F0A7-3ACD-4598-A10C-C831FDEF507A}">
      <dgm:prSet phldrT="[Текст]" custT="1"/>
      <dgm:spPr/>
      <dgm:t>
        <a:bodyPr/>
        <a:lstStyle/>
        <a:p>
          <a:r>
            <a:rPr lang="ru-RU" sz="1600">
              <a:solidFill>
                <a:schemeClr val="bg1"/>
              </a:solidFill>
            </a:rPr>
            <a:t>Новая модель </a:t>
          </a:r>
        </a:p>
        <a:p>
          <a:r>
            <a:rPr lang="ru-RU" sz="1600">
              <a:solidFill>
                <a:schemeClr val="bg1"/>
              </a:solidFill>
            </a:rPr>
            <a:t>с 2010 года</a:t>
          </a:r>
          <a:endParaRPr lang="ru-RU" sz="1600" dirty="0">
            <a:solidFill>
              <a:schemeClr val="bg1"/>
            </a:solidFill>
          </a:endParaRPr>
        </a:p>
      </dgm:t>
    </dgm:pt>
    <dgm:pt modelId="{0DE2EF71-8686-4930-86F0-FA2944AF74E7}" type="parTrans" cxnId="{DAA7B43F-7079-4D29-993A-4DFEC1A48E7B}">
      <dgm:prSet/>
      <dgm:spPr/>
      <dgm:t>
        <a:bodyPr/>
        <a:lstStyle/>
        <a:p>
          <a:endParaRPr lang="ru-RU"/>
        </a:p>
      </dgm:t>
    </dgm:pt>
    <dgm:pt modelId="{591AC096-A37A-40EF-8BD8-47EA48C0F35E}" type="sibTrans" cxnId="{DAA7B43F-7079-4D29-993A-4DFEC1A48E7B}">
      <dgm:prSet/>
      <dgm:spPr/>
      <dgm:t>
        <a:bodyPr/>
        <a:lstStyle/>
        <a:p>
          <a:endParaRPr lang="ru-RU"/>
        </a:p>
      </dgm:t>
    </dgm:pt>
    <dgm:pt modelId="{BDC4A2C3-CA8F-4A38-9D60-D2A95D9622F6}" type="pres">
      <dgm:prSet presAssocID="{A73E7791-F0A3-4E15-B992-452D997E91CB}" presName="Name0" presStyleCnt="0">
        <dgm:presLayoutVars>
          <dgm:dir/>
          <dgm:animLvl val="lvl"/>
          <dgm:resizeHandles val="exact"/>
        </dgm:presLayoutVars>
      </dgm:prSet>
      <dgm:spPr/>
    </dgm:pt>
    <dgm:pt modelId="{3B4B470D-DF8E-40CB-A99E-9816BC48F342}" type="pres">
      <dgm:prSet presAssocID="{21490C84-BEAD-45B6-BB41-81D66616C0B0}" presName="parTxOnly" presStyleLbl="node1" presStyleIdx="0" presStyleCnt="3" custLinFactNeighborX="-27863" custLinFactNeighborY="72259">
        <dgm:presLayoutVars>
          <dgm:chMax val="0"/>
          <dgm:chPref val="0"/>
          <dgm:bulletEnabled val="1"/>
        </dgm:presLayoutVars>
      </dgm:prSet>
      <dgm:spPr/>
    </dgm:pt>
    <dgm:pt modelId="{3BB32EFB-2453-4318-BBA5-9ED2A00587B1}" type="pres">
      <dgm:prSet presAssocID="{F547976B-B444-42F7-BDCB-E94965C7B60D}" presName="parTxOnlySpace" presStyleCnt="0"/>
      <dgm:spPr/>
    </dgm:pt>
    <dgm:pt modelId="{BB9E6835-53CB-4203-A44A-AC6C52D63CAA}" type="pres">
      <dgm:prSet presAssocID="{0D7D5A23-315A-47A6-9BF3-E01F7EC4305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297403-5D64-419F-9B58-D8BA4B9FD3A8}" type="pres">
      <dgm:prSet presAssocID="{9C5A59D5-24E7-414F-AF9F-9A870C0A16FA}" presName="parTxOnlySpace" presStyleCnt="0"/>
      <dgm:spPr/>
    </dgm:pt>
    <dgm:pt modelId="{C88B750C-C023-44E6-8BC1-7FBB12A08C56}" type="pres">
      <dgm:prSet presAssocID="{6EE7F0A7-3ACD-4598-A10C-C831FDEF507A}" presName="parTxOnly" presStyleLbl="node1" presStyleIdx="2" presStyleCnt="3" custLinFactNeighborX="-14977" custLinFactNeighborY="-23730">
        <dgm:presLayoutVars>
          <dgm:chMax val="0"/>
          <dgm:chPref val="0"/>
          <dgm:bulletEnabled val="1"/>
        </dgm:presLayoutVars>
      </dgm:prSet>
      <dgm:spPr/>
    </dgm:pt>
  </dgm:ptLst>
  <dgm:cxnLst>
    <dgm:cxn modelId="{66AE0700-1665-450C-96F9-87CF2E8D3297}" srcId="{A73E7791-F0A3-4E15-B992-452D997E91CB}" destId="{0D7D5A23-315A-47A6-9BF3-E01F7EC43058}" srcOrd="1" destOrd="0" parTransId="{055D219C-919C-469A-8A28-337215E4790A}" sibTransId="{9C5A59D5-24E7-414F-AF9F-9A870C0A16FA}"/>
    <dgm:cxn modelId="{A978F805-F496-49C6-879A-BF03E9DF837B}" srcId="{A73E7791-F0A3-4E15-B992-452D997E91CB}" destId="{21490C84-BEAD-45B6-BB41-81D66616C0B0}" srcOrd="0" destOrd="0" parTransId="{C667DE3A-FFC2-41C7-B7B0-987BF5D49B5E}" sibTransId="{F547976B-B444-42F7-BDCB-E94965C7B60D}"/>
    <dgm:cxn modelId="{DAA7B43F-7079-4D29-993A-4DFEC1A48E7B}" srcId="{A73E7791-F0A3-4E15-B992-452D997E91CB}" destId="{6EE7F0A7-3ACD-4598-A10C-C831FDEF507A}" srcOrd="2" destOrd="0" parTransId="{0DE2EF71-8686-4930-86F0-FA2944AF74E7}" sibTransId="{591AC096-A37A-40EF-8BD8-47EA48C0F35E}"/>
    <dgm:cxn modelId="{14A8E075-D1B8-499B-81BA-91D3B5BC77F8}" type="presOf" srcId="{0D7D5A23-315A-47A6-9BF3-E01F7EC43058}" destId="{BB9E6835-53CB-4203-A44A-AC6C52D63CAA}" srcOrd="0" destOrd="0" presId="urn:microsoft.com/office/officeart/2005/8/layout/chevron1"/>
    <dgm:cxn modelId="{3A305ABA-31E2-4DEF-B58D-AA2058873A3F}" type="presOf" srcId="{A73E7791-F0A3-4E15-B992-452D997E91CB}" destId="{BDC4A2C3-CA8F-4A38-9D60-D2A95D9622F6}" srcOrd="0" destOrd="0" presId="urn:microsoft.com/office/officeart/2005/8/layout/chevron1"/>
    <dgm:cxn modelId="{4E3A06DF-FD5A-4930-9455-1A493404230B}" type="presOf" srcId="{21490C84-BEAD-45B6-BB41-81D66616C0B0}" destId="{3B4B470D-DF8E-40CB-A99E-9816BC48F342}" srcOrd="0" destOrd="0" presId="urn:microsoft.com/office/officeart/2005/8/layout/chevron1"/>
    <dgm:cxn modelId="{29D4C5F5-9A09-4FA1-959B-5D66D4254F43}" type="presOf" srcId="{6EE7F0A7-3ACD-4598-A10C-C831FDEF507A}" destId="{C88B750C-C023-44E6-8BC1-7FBB12A08C56}" srcOrd="0" destOrd="0" presId="urn:microsoft.com/office/officeart/2005/8/layout/chevron1"/>
    <dgm:cxn modelId="{DC89CC8E-6F34-486A-B96F-8A12E26A40B6}" type="presParOf" srcId="{BDC4A2C3-CA8F-4A38-9D60-D2A95D9622F6}" destId="{3B4B470D-DF8E-40CB-A99E-9816BC48F342}" srcOrd="0" destOrd="0" presId="urn:microsoft.com/office/officeart/2005/8/layout/chevron1"/>
    <dgm:cxn modelId="{10E8CAF0-47E0-4AD6-8EFF-02ABA6463672}" type="presParOf" srcId="{BDC4A2C3-CA8F-4A38-9D60-D2A95D9622F6}" destId="{3BB32EFB-2453-4318-BBA5-9ED2A00587B1}" srcOrd="1" destOrd="0" presId="urn:microsoft.com/office/officeart/2005/8/layout/chevron1"/>
    <dgm:cxn modelId="{81D926FB-ADBE-4E41-A6F3-CD95E8214065}" type="presParOf" srcId="{BDC4A2C3-CA8F-4A38-9D60-D2A95D9622F6}" destId="{BB9E6835-53CB-4203-A44A-AC6C52D63CAA}" srcOrd="2" destOrd="0" presId="urn:microsoft.com/office/officeart/2005/8/layout/chevron1"/>
    <dgm:cxn modelId="{48827197-E38C-4EF2-B920-A8FD78AEF4DB}" type="presParOf" srcId="{BDC4A2C3-CA8F-4A38-9D60-D2A95D9622F6}" destId="{A0297403-5D64-419F-9B58-D8BA4B9FD3A8}" srcOrd="3" destOrd="0" presId="urn:microsoft.com/office/officeart/2005/8/layout/chevron1"/>
    <dgm:cxn modelId="{9443359E-EADC-410A-A804-3580F35E01E6}" type="presParOf" srcId="{BDC4A2C3-CA8F-4A38-9D60-D2A95D9622F6}" destId="{C88B750C-C023-44E6-8BC1-7FBB12A08C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CC6C1-A34E-4B50-926A-112BC63EB237}">
      <dsp:nvSpPr>
        <dsp:cNvPr id="0" name=""/>
        <dsp:cNvSpPr/>
      </dsp:nvSpPr>
      <dsp:spPr>
        <a:xfrm>
          <a:off x="0" y="77442"/>
          <a:ext cx="2069987" cy="68956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bg1"/>
              </a:solidFill>
            </a:rPr>
            <a:t>Обученность</a:t>
          </a:r>
        </a:p>
      </dsp:txBody>
      <dsp:txXfrm>
        <a:off x="33662" y="111104"/>
        <a:ext cx="2002663" cy="622244"/>
      </dsp:txXfrm>
    </dsp:sp>
    <dsp:sp modelId="{96378F4B-8DA5-4465-947F-37AD7B1B4EB0}">
      <dsp:nvSpPr>
        <dsp:cNvPr id="0" name=""/>
        <dsp:cNvSpPr/>
      </dsp:nvSpPr>
      <dsp:spPr>
        <a:xfrm>
          <a:off x="0" y="999378"/>
          <a:ext cx="2069987" cy="689568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bg1"/>
              </a:solidFill>
            </a:rPr>
            <a:t>ДКР по методике В.Н. Максимовой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3662" y="1033040"/>
        <a:ext cx="2002663" cy="622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A8BB2-A313-4030-9DF3-B9E415A5F918}">
      <dsp:nvSpPr>
        <dsp:cNvPr id="0" name=""/>
        <dsp:cNvSpPr/>
      </dsp:nvSpPr>
      <dsp:spPr>
        <a:xfrm>
          <a:off x="0" y="202427"/>
          <a:ext cx="1154667" cy="692800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chemeClr val="bg1"/>
              </a:solidFill>
            </a:rPr>
            <a:t>Компетент-ность</a:t>
          </a:r>
          <a:r>
            <a:rPr lang="ru-RU" sz="1100" kern="1200" dirty="0">
              <a:solidFill>
                <a:schemeClr val="bg1"/>
              </a:solidFill>
            </a:rPr>
            <a:t> </a:t>
          </a:r>
        </a:p>
      </dsp:txBody>
      <dsp:txXfrm>
        <a:off x="0" y="202427"/>
        <a:ext cx="1154667" cy="692800"/>
      </dsp:txXfrm>
    </dsp:sp>
    <dsp:sp modelId="{4EBE393A-EAAB-4140-BF45-8C9786C816FF}">
      <dsp:nvSpPr>
        <dsp:cNvPr id="0" name=""/>
        <dsp:cNvSpPr/>
      </dsp:nvSpPr>
      <dsp:spPr>
        <a:xfrm>
          <a:off x="1270134" y="202427"/>
          <a:ext cx="1154667" cy="692800"/>
        </a:xfrm>
        <a:prstGeom prst="rect">
          <a:avLst/>
        </a:prstGeom>
        <a:solidFill>
          <a:schemeClr val="accent6">
            <a:shade val="50000"/>
            <a:hueOff val="-131913"/>
            <a:satOff val="8794"/>
            <a:lumOff val="1148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Тесты </a:t>
          </a:r>
          <a:r>
            <a:rPr lang="ru-RU" sz="1400" kern="1200" dirty="0">
              <a:solidFill>
                <a:schemeClr val="bg1"/>
              </a:solidFill>
            </a:rPr>
            <a:t>по</a:t>
          </a:r>
          <a:r>
            <a:rPr lang="ru-RU" sz="1100" kern="1200" dirty="0">
              <a:solidFill>
                <a:schemeClr val="bg1"/>
              </a:solidFill>
            </a:rPr>
            <a:t> новой системе</a:t>
          </a:r>
        </a:p>
      </dsp:txBody>
      <dsp:txXfrm>
        <a:off x="1270134" y="202427"/>
        <a:ext cx="1154667" cy="692800"/>
      </dsp:txXfrm>
    </dsp:sp>
    <dsp:sp modelId="{2C85FDDE-FE25-4055-ACCA-83FD5409051F}">
      <dsp:nvSpPr>
        <dsp:cNvPr id="0" name=""/>
        <dsp:cNvSpPr/>
      </dsp:nvSpPr>
      <dsp:spPr>
        <a:xfrm>
          <a:off x="2540268" y="202427"/>
          <a:ext cx="1154667" cy="692800"/>
        </a:xfrm>
        <a:prstGeom prst="rect">
          <a:avLst/>
        </a:prstGeom>
        <a:solidFill>
          <a:schemeClr val="accent6">
            <a:shade val="50000"/>
            <a:hueOff val="-263826"/>
            <a:satOff val="17589"/>
            <a:lumOff val="2296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Технологи-</a:t>
          </a:r>
          <a:r>
            <a:rPr lang="ru-RU" sz="1400" kern="1200" dirty="0" err="1">
              <a:solidFill>
                <a:schemeClr val="bg1"/>
              </a:solidFill>
            </a:rPr>
            <a:t>ческие</a:t>
          </a:r>
          <a:r>
            <a:rPr lang="ru-RU" sz="1400" kern="1200" dirty="0">
              <a:solidFill>
                <a:schemeClr val="bg1"/>
              </a:solidFill>
            </a:rPr>
            <a:t> карты</a:t>
          </a:r>
        </a:p>
      </dsp:txBody>
      <dsp:txXfrm>
        <a:off x="2540268" y="202427"/>
        <a:ext cx="1154667" cy="692800"/>
      </dsp:txXfrm>
    </dsp:sp>
    <dsp:sp modelId="{546896BC-F560-45A7-B56D-2A90CD1E2D9B}">
      <dsp:nvSpPr>
        <dsp:cNvPr id="0" name=""/>
        <dsp:cNvSpPr/>
      </dsp:nvSpPr>
      <dsp:spPr>
        <a:xfrm>
          <a:off x="0" y="1010694"/>
          <a:ext cx="1154667" cy="692800"/>
        </a:xfrm>
        <a:prstGeom prst="rect">
          <a:avLst/>
        </a:prstGeom>
        <a:solidFill>
          <a:schemeClr val="accent6">
            <a:shade val="50000"/>
            <a:hueOff val="-395739"/>
            <a:satOff val="26383"/>
            <a:lumOff val="3444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Тесты по новой системе</a:t>
          </a:r>
        </a:p>
      </dsp:txBody>
      <dsp:txXfrm>
        <a:off x="0" y="1010694"/>
        <a:ext cx="1154667" cy="692800"/>
      </dsp:txXfrm>
    </dsp:sp>
    <dsp:sp modelId="{2857FAE3-05AF-4E20-A86A-4D284883290B}">
      <dsp:nvSpPr>
        <dsp:cNvPr id="0" name=""/>
        <dsp:cNvSpPr/>
      </dsp:nvSpPr>
      <dsp:spPr>
        <a:xfrm>
          <a:off x="1270134" y="1010694"/>
          <a:ext cx="1154667" cy="692800"/>
        </a:xfrm>
        <a:prstGeom prst="rect">
          <a:avLst/>
        </a:prstGeom>
        <a:solidFill>
          <a:schemeClr val="accent6">
            <a:shade val="50000"/>
            <a:hueOff val="-395739"/>
            <a:satOff val="26383"/>
            <a:lumOff val="3444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Карты сопровождения подготовки к ЕГЭ и ГИА</a:t>
          </a:r>
        </a:p>
      </dsp:txBody>
      <dsp:txXfrm>
        <a:off x="1270134" y="1010694"/>
        <a:ext cx="1154667" cy="692800"/>
      </dsp:txXfrm>
    </dsp:sp>
    <dsp:sp modelId="{A25636C6-A395-445E-BB12-61627B417726}">
      <dsp:nvSpPr>
        <dsp:cNvPr id="0" name=""/>
        <dsp:cNvSpPr/>
      </dsp:nvSpPr>
      <dsp:spPr>
        <a:xfrm>
          <a:off x="2540268" y="1010694"/>
          <a:ext cx="1154667" cy="692800"/>
        </a:xfrm>
        <a:prstGeom prst="rect">
          <a:avLst/>
        </a:prstGeom>
        <a:solidFill>
          <a:schemeClr val="accent6">
            <a:shade val="50000"/>
            <a:hueOff val="-263826"/>
            <a:satOff val="17589"/>
            <a:lumOff val="2296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Портфолио</a:t>
          </a:r>
        </a:p>
      </dsp:txBody>
      <dsp:txXfrm>
        <a:off x="2540268" y="1010694"/>
        <a:ext cx="1154667" cy="692800"/>
      </dsp:txXfrm>
    </dsp:sp>
    <dsp:sp modelId="{7CA631BB-A408-434A-8302-C71D7D7E3CBD}">
      <dsp:nvSpPr>
        <dsp:cNvPr id="0" name=""/>
        <dsp:cNvSpPr/>
      </dsp:nvSpPr>
      <dsp:spPr>
        <a:xfrm>
          <a:off x="1270134" y="1818961"/>
          <a:ext cx="1154667" cy="692800"/>
        </a:xfrm>
        <a:prstGeom prst="rect">
          <a:avLst/>
        </a:prstGeom>
        <a:solidFill>
          <a:schemeClr val="accent6">
            <a:shade val="50000"/>
            <a:hueOff val="-131913"/>
            <a:satOff val="8794"/>
            <a:lumOff val="1148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PISA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1270134" y="1818961"/>
        <a:ext cx="1154667" cy="692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0C1DA-6027-458B-9FCF-D99C7630F672}">
      <dsp:nvSpPr>
        <dsp:cNvPr id="0" name=""/>
        <dsp:cNvSpPr/>
      </dsp:nvSpPr>
      <dsp:spPr>
        <a:xfrm>
          <a:off x="0" y="6740"/>
          <a:ext cx="2069987" cy="90558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chemeClr val="bg1"/>
              </a:solidFill>
            </a:rPr>
            <a:t>Внешний мониторинг </a:t>
          </a:r>
        </a:p>
      </dsp:txBody>
      <dsp:txXfrm>
        <a:off x="44207" y="50947"/>
        <a:ext cx="1981573" cy="817166"/>
      </dsp:txXfrm>
    </dsp:sp>
    <dsp:sp modelId="{D7B6F83B-57D7-46B4-9EB4-C8A4C0257E3D}">
      <dsp:nvSpPr>
        <dsp:cNvPr id="0" name=""/>
        <dsp:cNvSpPr/>
      </dsp:nvSpPr>
      <dsp:spPr>
        <a:xfrm>
          <a:off x="0" y="944982"/>
          <a:ext cx="2069987" cy="905580"/>
        </a:xfrm>
        <a:prstGeom prst="roundRect">
          <a:avLst/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>
              <a:solidFill>
                <a:schemeClr val="bg1"/>
              </a:solidFill>
            </a:rPr>
            <a:t>Модель комплексной педагогической диагностики развития ученика</a:t>
          </a:r>
          <a:endParaRPr lang="ru-RU" sz="900" b="0" kern="1200" dirty="0">
            <a:solidFill>
              <a:schemeClr val="bg1"/>
            </a:solidFill>
          </a:endParaRPr>
        </a:p>
      </dsp:txBody>
      <dsp:txXfrm>
        <a:off x="44207" y="989189"/>
        <a:ext cx="1981573" cy="817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B470D-DF8E-40CB-A99E-9816BC48F342}">
      <dsp:nvSpPr>
        <dsp:cNvPr id="0" name=""/>
        <dsp:cNvSpPr/>
      </dsp:nvSpPr>
      <dsp:spPr>
        <a:xfrm>
          <a:off x="0" y="0"/>
          <a:ext cx="2544328" cy="1011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bg1"/>
              </a:solidFill>
            </a:rPr>
            <a:t>Модель мониторинга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bg1"/>
              </a:solidFill>
            </a:rPr>
            <a:t>1992-2008 года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05847" y="0"/>
        <a:ext cx="1532634" cy="1011694"/>
      </dsp:txXfrm>
    </dsp:sp>
    <dsp:sp modelId="{BB9E6835-53CB-4203-A44A-AC6C52D63CAA}">
      <dsp:nvSpPr>
        <dsp:cNvPr id="0" name=""/>
        <dsp:cNvSpPr/>
      </dsp:nvSpPr>
      <dsp:spPr>
        <a:xfrm>
          <a:off x="2291984" y="0"/>
          <a:ext cx="2544328" cy="101169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bliqueTop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bg1"/>
              </a:solidFill>
            </a:rPr>
            <a:t>Инновационная деятельность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bg1"/>
              </a:solidFill>
            </a:rPr>
            <a:t> с 2008 года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797831" y="0"/>
        <a:ext cx="1532634" cy="1011694"/>
      </dsp:txXfrm>
    </dsp:sp>
    <dsp:sp modelId="{C88B750C-C023-44E6-8BC1-7FBB12A08C56}">
      <dsp:nvSpPr>
        <dsp:cNvPr id="0" name=""/>
        <dsp:cNvSpPr/>
      </dsp:nvSpPr>
      <dsp:spPr>
        <a:xfrm>
          <a:off x="4543773" y="0"/>
          <a:ext cx="2544328" cy="101169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bliqueTop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bg1"/>
              </a:solidFill>
            </a:rPr>
            <a:t>Новая модель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bg1"/>
              </a:solidFill>
            </a:rPr>
            <a:t>с 2010 года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049620" y="0"/>
        <a:ext cx="1532634" cy="1011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3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1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6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2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" y="2830"/>
            <a:ext cx="9142497" cy="51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0"/>
            <a:ext cx="1350987" cy="51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8A628-F7D6-40A4-B52C-3C06CD20594D}"/>
              </a:ext>
            </a:extLst>
          </p:cNvPr>
          <p:cNvSpPr txBox="1"/>
          <p:nvPr/>
        </p:nvSpPr>
        <p:spPr>
          <a:xfrm>
            <a:off x="899592" y="185167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ВСЕРОССИЙСКАЯ КОНФЕРЕНЦИЯ</a:t>
            </a:r>
            <a:b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dirty="0">
                <a:solidFill>
                  <a:schemeClr val="bg1"/>
                </a:solidFill>
              </a:rPr>
              <a:t>«Диагностическая и Рефлексивная школы: анализ опыта работы»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F04AD-7858-4234-B4FA-C0E3AB73A01F}"/>
              </a:ext>
            </a:extLst>
          </p:cNvPr>
          <p:cNvSpPr txBox="1"/>
          <p:nvPr/>
        </p:nvSpPr>
        <p:spPr>
          <a:xfrm>
            <a:off x="1709682" y="2965967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Пленарное заседание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46519-569D-44C7-A81F-30E78328E62F}"/>
              </a:ext>
            </a:extLst>
          </p:cNvPr>
          <p:cNvSpPr txBox="1"/>
          <p:nvPr/>
        </p:nvSpPr>
        <p:spPr>
          <a:xfrm>
            <a:off x="1709682" y="343584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Гембель</a:t>
            </a:r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Татьяна Петровна</a:t>
            </a:r>
          </a:p>
        </p:txBody>
      </p:sp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РЕФЛЕКСИВНАЯ ШКОЛА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76FC24-878B-4856-AA82-AD298BB4B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9" t="9358" r="8112" b="12434"/>
          <a:stretch/>
        </p:blipFill>
        <p:spPr>
          <a:xfrm>
            <a:off x="1547664" y="1190649"/>
            <a:ext cx="5040561" cy="3721361"/>
          </a:xfrm>
          <a:prstGeom prst="rect">
            <a:avLst/>
          </a:prstGeom>
        </p:spPr>
      </p:pic>
      <p:pic>
        <p:nvPicPr>
          <p:cNvPr id="9" name="Picture 2" descr="http://qrcoder.ru/code/?http%3A%2F%2Freflekschool.ru%2Fp1aa1.html&amp;4&amp;0">
            <a:extLst>
              <a:ext uri="{FF2B5EF4-FFF2-40B4-BE49-F238E27FC236}">
                <a16:creationId xmlns:a16="http://schemas.microsoft.com/office/drawing/2014/main" id="{69162EFD-349E-4EA4-8FF4-4EEB803DF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81" y="127560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899CCF-1EF3-46CD-880B-97E5D1B68B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54" t="44400" r="16961" b="10528"/>
          <a:stretch/>
        </p:blipFill>
        <p:spPr>
          <a:xfrm>
            <a:off x="6671783" y="3592682"/>
            <a:ext cx="2472217" cy="13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53BE8B-C536-4764-9760-E6F97CC265AA}"/>
              </a:ext>
            </a:extLst>
          </p:cNvPr>
          <p:cNvSpPr/>
          <p:nvPr/>
        </p:nvSpPr>
        <p:spPr>
          <a:xfrm>
            <a:off x="1421650" y="3930012"/>
            <a:ext cx="7722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/>
              <a:t>«Школа поддержки самоопределения»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―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постояннодействующее внутришкольное структурное подразделение, обеспечивающее поддержку личностного, социального, предметного и профессионального самоопределения учащихся </a:t>
            </a:r>
            <a:endParaRPr lang="ru-RU" sz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Sans Serif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D4C3814-00BE-4B3C-9C50-35FF8110A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616" y="123478"/>
            <a:ext cx="7110413" cy="828675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b="1" dirty="0"/>
              <a:t>ВНУТРИШКОЛЬНЫЙ ЦЕНТР ФОРМИРУЮЩЕГО ДИАГНОСТИРОВАНИЯ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038A25-E98E-45E3-823C-DC9E9CD8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818" y="1311610"/>
            <a:ext cx="3763952" cy="2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368B69-3416-4CD1-9716-C99545E9A1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2200" y="4803775"/>
            <a:ext cx="431800" cy="215900"/>
          </a:xfrm>
        </p:spPr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8BC7D-7122-400C-9318-E30C977BE1BD}"/>
              </a:ext>
            </a:extLst>
          </p:cNvPr>
          <p:cNvSpPr txBox="1"/>
          <p:nvPr/>
        </p:nvSpPr>
        <p:spPr>
          <a:xfrm>
            <a:off x="899592" y="2356306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СПАСИБО ЗА ВНИМАНИЕ!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37378" y="977919"/>
            <a:ext cx="4165651" cy="248427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ПЕДАГОГИЧЕСКАЯ ДИАГНОСТИКА </a:t>
            </a:r>
            <a:br>
              <a:rPr lang="ru-RU" b="1" dirty="0"/>
            </a:br>
            <a:r>
              <a:rPr lang="ru-RU" b="1" dirty="0"/>
              <a:t>КАК ОСНОВА ПЕДАГОГИЧЕСКОЙ ПОДДЕРЖКИ</a:t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36132" y="3327834"/>
            <a:ext cx="3892522" cy="8895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i="1" dirty="0" err="1"/>
              <a:t>Гембель</a:t>
            </a:r>
            <a:r>
              <a:rPr lang="ru-RU" sz="2000" i="1" dirty="0"/>
              <a:t> Татьяна Петровна,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директор ГБОУ школа №197, учитель химии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2" name="Содержимое 3" descr="IMG_0226panorama_hdr_tonemapped 102EOS7D 2011102510300608 m.jpg">
            <a:extLst>
              <a:ext uri="{FF2B5EF4-FFF2-40B4-BE49-F238E27FC236}">
                <a16:creationId xmlns:a16="http://schemas.microsoft.com/office/drawing/2014/main" id="{18220D50-598F-4AC3-8C07-DDFD988E1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26000" contrast="41000"/>
          </a:blip>
          <a:stretch>
            <a:fillRect/>
          </a:stretch>
        </p:blipFill>
        <p:spPr>
          <a:xfrm>
            <a:off x="1384430" y="1383618"/>
            <a:ext cx="3439597" cy="24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676" y="-6745"/>
            <a:ext cx="7110566" cy="82809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МОНИТОРИНГ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68C05B4-0A4F-45C5-94BD-444A73AB9B73}"/>
              </a:ext>
            </a:extLst>
          </p:cNvPr>
          <p:cNvGrpSpPr/>
          <p:nvPr/>
        </p:nvGrpSpPr>
        <p:grpSpPr>
          <a:xfrm>
            <a:off x="1403648" y="1308941"/>
            <a:ext cx="7560840" cy="3675077"/>
            <a:chOff x="1250381" y="1457871"/>
            <a:chExt cx="7886562" cy="4046272"/>
          </a:xfrm>
        </p:grpSpPr>
        <p:graphicFrame>
          <p:nvGraphicFramePr>
            <p:cNvPr id="8" name="Схема 7">
              <a:extLst>
                <a:ext uri="{FF2B5EF4-FFF2-40B4-BE49-F238E27FC236}">
                  <a16:creationId xmlns:a16="http://schemas.microsoft.com/office/drawing/2014/main" id="{C5BC9A8F-64A0-4075-8F1C-1C8F82BD947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90442703"/>
                </p:ext>
              </p:extLst>
            </p:nvPr>
          </p:nvGraphicFramePr>
          <p:xfrm>
            <a:off x="1250381" y="2515811"/>
            <a:ext cx="2159162" cy="20374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9" name="Схема 8">
              <a:extLst>
                <a:ext uri="{FF2B5EF4-FFF2-40B4-BE49-F238E27FC236}">
                  <a16:creationId xmlns:a16="http://schemas.microsoft.com/office/drawing/2014/main" id="{BEE23868-6F9D-4E2F-91D0-6B552D098C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16586596"/>
                </p:ext>
              </p:extLst>
            </p:nvPr>
          </p:nvGraphicFramePr>
          <p:xfrm>
            <a:off x="5282829" y="2515811"/>
            <a:ext cx="3854114" cy="2988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0" name="Схема 9">
              <a:extLst>
                <a:ext uri="{FF2B5EF4-FFF2-40B4-BE49-F238E27FC236}">
                  <a16:creationId xmlns:a16="http://schemas.microsoft.com/office/drawing/2014/main" id="{AFE7D910-110D-4996-AE70-9917B0E3720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01232705"/>
                </p:ext>
              </p:extLst>
            </p:nvPr>
          </p:nvGraphicFramePr>
          <p:xfrm>
            <a:off x="3302609" y="2636435"/>
            <a:ext cx="2159162" cy="20374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1" name="Схема 10">
              <a:extLst>
                <a:ext uri="{FF2B5EF4-FFF2-40B4-BE49-F238E27FC236}">
                  <a16:creationId xmlns:a16="http://schemas.microsoft.com/office/drawing/2014/main" id="{D2C9AC7F-9663-475B-AC38-7A6F18A744A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89719006"/>
                </p:ext>
              </p:extLst>
            </p:nvPr>
          </p:nvGraphicFramePr>
          <p:xfrm>
            <a:off x="1250381" y="1457871"/>
            <a:ext cx="7435385" cy="11138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87474"/>
            <a:ext cx="7110566" cy="82809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МОДЕЛЬ КОМПЛЕКСНОЙ</a:t>
            </a:r>
            <a:br>
              <a:rPr lang="ru-RU" b="1" dirty="0"/>
            </a:br>
            <a:r>
              <a:rPr lang="ru-RU" b="1" dirty="0"/>
              <a:t> ПЕДАГОГИЧЕСКОЙ ДИАГНОСТИКИ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AD9429A-53F6-4753-B882-FD574E858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539" r="3909" b="5286"/>
          <a:stretch/>
        </p:blipFill>
        <p:spPr bwMode="auto">
          <a:xfrm>
            <a:off x="2231741" y="1183718"/>
            <a:ext cx="5724636" cy="386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549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0A2933-4DA4-469C-A4AE-7C088F0DFCC1}"/>
              </a:ext>
            </a:extLst>
          </p:cNvPr>
          <p:cNvPicPr/>
          <p:nvPr/>
        </p:nvPicPr>
        <p:blipFill rotWithShape="1">
          <a:blip r:embed="rId2" cstate="print"/>
          <a:srcRect t="9735" b="1606"/>
          <a:stretch/>
        </p:blipFill>
        <p:spPr bwMode="auto">
          <a:xfrm>
            <a:off x="2385428" y="1203598"/>
            <a:ext cx="5606952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ИНДИВИДУАЛЬНЫЙ ОБРАЗОВАТЕЛЬНЫЙ МАРШРУТ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62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ПРОЦЕСС-ФОЛИО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3DEC07-9236-4B7A-A4B9-A8E46098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37690"/>
            <a:ext cx="2520280" cy="360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oogle Shape;150;p17">
            <a:extLst>
              <a:ext uri="{FF2B5EF4-FFF2-40B4-BE49-F238E27FC236}">
                <a16:creationId xmlns:a16="http://schemas.microsoft.com/office/drawing/2014/main" id="{1B5397A8-151B-4F27-91D6-A13E35E906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6309" y="1337690"/>
            <a:ext cx="4156720" cy="347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162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00C7F-78F0-4B78-BC4F-6A6C29CD3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/>
              <a:t>МЕТОДИКИ </a:t>
            </a:r>
            <a:br>
              <a:rPr lang="ru-RU" b="1" dirty="0"/>
            </a:br>
            <a:r>
              <a:rPr lang="ru-RU" b="1" dirty="0"/>
              <a:t>ПЕДАГОГИЧЕСКОЙ ДИАГНОСТИКИ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A73BBD-178B-4147-8BD9-E31F816F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F997CF-1579-4D53-AC46-FBD85BD50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6" t="6442" r="16039" b="15392"/>
          <a:stretch>
            <a:fillRect/>
          </a:stretch>
        </p:blipFill>
        <p:spPr bwMode="auto">
          <a:xfrm>
            <a:off x="612124" y="1218268"/>
            <a:ext cx="2166033" cy="262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C2B23B-28E3-4C4A-9FA9-238908060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7416" r="16039" b="20992"/>
          <a:stretch>
            <a:fillRect/>
          </a:stretch>
        </p:blipFill>
        <p:spPr bwMode="auto">
          <a:xfrm>
            <a:off x="2648832" y="2678939"/>
            <a:ext cx="2260132" cy="245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20CC7B-930D-4056-80D7-B7061A60C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1" t="6808" r="16331" b="17096"/>
          <a:stretch>
            <a:fillRect/>
          </a:stretch>
        </p:blipFill>
        <p:spPr bwMode="auto">
          <a:xfrm>
            <a:off x="4806894" y="1277807"/>
            <a:ext cx="2108447" cy="24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E2C0A2-7257-49B0-8165-BCE60DBFE8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6" t="6200" r="16525" b="24524"/>
          <a:stretch>
            <a:fillRect/>
          </a:stretch>
        </p:blipFill>
        <p:spPr bwMode="auto">
          <a:xfrm>
            <a:off x="6816347" y="2678939"/>
            <a:ext cx="2315982" cy="24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8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ДИАГНОСТИЧЕСКАЯ ШКОЛА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1" name="Picture 2" descr="http://xn--d1a4b.xn---197-43d3dhx2g.xn--p1ai/scin/head_1.jpg">
            <a:extLst>
              <a:ext uri="{FF2B5EF4-FFF2-40B4-BE49-F238E27FC236}">
                <a16:creationId xmlns:a16="http://schemas.microsoft.com/office/drawing/2014/main" id="{F5036F24-5167-4A0A-9BA0-A288006E8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71" y="1203597"/>
            <a:ext cx="6820785" cy="13499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16A179-B01A-4B14-8C94-0E245342C6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5000" t="28655" r="21875" b="8647"/>
          <a:stretch/>
        </p:blipFill>
        <p:spPr>
          <a:xfrm>
            <a:off x="1855671" y="2625551"/>
            <a:ext cx="2392280" cy="2419084"/>
          </a:xfrm>
          <a:prstGeom prst="rect">
            <a:avLst/>
          </a:prstGeom>
          <a:effectLst/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2FDB376C-B07E-4AE7-BAEB-68FD2BFC7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48628"/>
            <a:ext cx="2055370" cy="20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F61B8C-9733-4AE0-A583-E3EE39DB3B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59" t="15000" r="15841" b="6600"/>
          <a:stretch/>
        </p:blipFill>
        <p:spPr>
          <a:xfrm>
            <a:off x="6816543" y="2640658"/>
            <a:ext cx="1688529" cy="22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60847-5DD1-4880-B2AD-4DC677C57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/>
              <a:t>«УМНЫЙ ВЫБОР В УМНОЙ ШКОЛЕ»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D34203-09F9-4B94-BFA7-0C8FE637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F3B984-FD6C-4439-BEFE-EA9B764B0589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3748" y="1233037"/>
            <a:ext cx="5569382" cy="3786985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67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12942</TotalTime>
  <Words>162</Words>
  <Application>Microsoft Office PowerPoint</Application>
  <PresentationFormat>Экран (16:9)</PresentationFormat>
  <Paragraphs>49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Microsoft Sans Serif</vt:lpstr>
      <vt:lpstr>Open Sans</vt:lpstr>
      <vt:lpstr>Open Sans Semibold</vt:lpstr>
      <vt:lpstr>Times New Roman</vt:lpstr>
      <vt:lpstr>Тема Office</vt:lpstr>
      <vt:lpstr>Презентация PowerPoint</vt:lpstr>
      <vt:lpstr>ПЕДАГОГИЧЕСКАЯ ДИАГНОСТИКА  КАК ОСНОВА ПЕДАГОГИЧЕСКОЙ ПОДДЕРЖКИ </vt:lpstr>
      <vt:lpstr>МОНИТОРИНГ</vt:lpstr>
      <vt:lpstr>МОДЕЛЬ КОМПЛЕКСНОЙ  ПЕДАГОГИЧЕСКОЙ ДИАГНОСТИКИ</vt:lpstr>
      <vt:lpstr>ИНДИВИДУАЛЬНЫЙ ОБРАЗОВАТЕЛЬНЫЙ МАРШРУТ</vt:lpstr>
      <vt:lpstr>ПРОЦЕСС-ФОЛИО</vt:lpstr>
      <vt:lpstr>МЕТОДИКИ  ПЕДАГОГИЧЕСКОЙ ДИАГНОСТИКИ</vt:lpstr>
      <vt:lpstr>ДИАГНОСТИЧЕСКАЯ ШКОЛА</vt:lpstr>
      <vt:lpstr>«УМНЫЙ ВЫБОР В УМНОЙ ШКОЛЕ»</vt:lpstr>
      <vt:lpstr>РЕФЛЕКСИВНАЯ ШКОЛА</vt:lpstr>
      <vt:lpstr>ВНУТРИШКОЛЬНЫЙ ЦЕНТР ФОРМИРУЮЩЕГО ДИАГНОСТИРОВАНИЯ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Юлия Дмитриева</cp:lastModifiedBy>
  <cp:revision>357</cp:revision>
  <cp:lastPrinted>2017-03-30T08:39:18Z</cp:lastPrinted>
  <dcterms:created xsi:type="dcterms:W3CDTF">2017-03-23T13:26:11Z</dcterms:created>
  <dcterms:modified xsi:type="dcterms:W3CDTF">2024-03-19T08:38:02Z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