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12" r:id="rId2"/>
    <p:sldId id="258" r:id="rId3"/>
    <p:sldId id="259" r:id="rId4"/>
    <p:sldId id="262" r:id="rId5"/>
    <p:sldId id="261" r:id="rId6"/>
    <p:sldId id="332" r:id="rId7"/>
    <p:sldId id="333" r:id="rId8"/>
    <p:sldId id="342" r:id="rId9"/>
    <p:sldId id="260" r:id="rId10"/>
    <p:sldId id="265" r:id="rId11"/>
    <p:sldId id="264" r:id="rId12"/>
    <p:sldId id="263" r:id="rId13"/>
    <p:sldId id="322" r:id="rId14"/>
    <p:sldId id="323" r:id="rId15"/>
    <p:sldId id="324" r:id="rId16"/>
    <p:sldId id="313" r:id="rId17"/>
    <p:sldId id="343" r:id="rId18"/>
    <p:sldId id="344" r:id="rId19"/>
    <p:sldId id="345" r:id="rId20"/>
    <p:sldId id="314" r:id="rId21"/>
    <p:sldId id="315" r:id="rId22"/>
    <p:sldId id="316" r:id="rId23"/>
    <p:sldId id="331" r:id="rId24"/>
    <p:sldId id="317" r:id="rId25"/>
    <p:sldId id="334" r:id="rId26"/>
    <p:sldId id="335" r:id="rId27"/>
    <p:sldId id="337" r:id="rId28"/>
    <p:sldId id="338" r:id="rId29"/>
    <p:sldId id="336" r:id="rId30"/>
    <p:sldId id="319" r:id="rId31"/>
    <p:sldId id="320" r:id="rId32"/>
    <p:sldId id="321" r:id="rId33"/>
    <p:sldId id="330" r:id="rId34"/>
    <p:sldId id="326" r:id="rId35"/>
    <p:sldId id="327" r:id="rId36"/>
    <p:sldId id="328" r:id="rId37"/>
    <p:sldId id="329" r:id="rId38"/>
    <p:sldId id="325" r:id="rId39"/>
    <p:sldId id="339" r:id="rId40"/>
    <p:sldId id="318" r:id="rId41"/>
    <p:sldId id="340" r:id="rId42"/>
    <p:sldId id="346" r:id="rId43"/>
    <p:sldId id="341" r:id="rId44"/>
    <p:sldId id="28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E138B-98E3-4548-A59E-5F4F4BB94FF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691C3-5F9D-4300-905D-9048D31834ED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Ребенок, который</a:t>
          </a:r>
        </a:p>
      </dgm:t>
    </dgm:pt>
    <dgm:pt modelId="{DB03E84C-1495-429F-A27F-0C068DA3C48B}" type="parTrans" cxnId="{9C835571-4952-4B60-8C3D-541DA4953ADE}">
      <dgm:prSet/>
      <dgm:spPr/>
      <dgm:t>
        <a:bodyPr/>
        <a:lstStyle/>
        <a:p>
          <a:endParaRPr lang="ru-RU"/>
        </a:p>
      </dgm:t>
    </dgm:pt>
    <dgm:pt modelId="{3D731D5E-DC79-4242-8EA9-A6564F212545}" type="sibTrans" cxnId="{9C835571-4952-4B60-8C3D-541DA4953ADE}">
      <dgm:prSet/>
      <dgm:spPr/>
      <dgm:t>
        <a:bodyPr/>
        <a:lstStyle/>
        <a:p>
          <a:endParaRPr lang="ru-RU"/>
        </a:p>
      </dgm:t>
    </dgm:pt>
    <dgm:pt modelId="{08B55608-BE90-49EC-A3AC-2881C9A6481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Социометрия</a:t>
          </a:r>
        </a:p>
        <a:p>
          <a:r>
            <a:rPr lang="ru-RU" b="1" dirty="0">
              <a:solidFill>
                <a:schemeClr val="tx1"/>
              </a:solidFill>
            </a:rPr>
            <a:t>класса</a:t>
          </a:r>
        </a:p>
      </dgm:t>
    </dgm:pt>
    <dgm:pt modelId="{70BC9917-6A58-41CA-B46A-3EEA39011706}" type="parTrans" cxnId="{6C6C6A38-D8BE-4C80-8FF0-66174BD401B1}">
      <dgm:prSet/>
      <dgm:spPr/>
      <dgm:t>
        <a:bodyPr/>
        <a:lstStyle/>
        <a:p>
          <a:endParaRPr lang="ru-RU"/>
        </a:p>
      </dgm:t>
    </dgm:pt>
    <dgm:pt modelId="{172C425F-3FBF-4586-9025-5C0909D1B9E8}" type="sibTrans" cxnId="{6C6C6A38-D8BE-4C80-8FF0-66174BD401B1}">
      <dgm:prSet/>
      <dgm:spPr/>
      <dgm:t>
        <a:bodyPr/>
        <a:lstStyle/>
        <a:p>
          <a:endParaRPr lang="ru-RU"/>
        </a:p>
      </dgm:t>
    </dgm:pt>
    <dgm:pt modelId="{A55AFC0B-5C01-4E10-954C-D78D8FC719C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Диагностическая карта класса</a:t>
          </a:r>
        </a:p>
      </dgm:t>
    </dgm:pt>
    <dgm:pt modelId="{F027DF03-5D3C-47AF-AF84-972649B92AF0}" type="parTrans" cxnId="{1B4F80B8-BD78-48C1-B3A2-B874E70B6C95}">
      <dgm:prSet/>
      <dgm:spPr/>
      <dgm:t>
        <a:bodyPr/>
        <a:lstStyle/>
        <a:p>
          <a:endParaRPr lang="ru-RU"/>
        </a:p>
      </dgm:t>
    </dgm:pt>
    <dgm:pt modelId="{61D5CEBA-28D4-4C08-80CD-2B07DA0AFB61}" type="sibTrans" cxnId="{1B4F80B8-BD78-48C1-B3A2-B874E70B6C95}">
      <dgm:prSet/>
      <dgm:spPr/>
      <dgm:t>
        <a:bodyPr/>
        <a:lstStyle/>
        <a:p>
          <a:endParaRPr lang="ru-RU"/>
        </a:p>
      </dgm:t>
    </dgm:pt>
    <dgm:pt modelId="{DB7CE13E-5533-410C-B45E-1310807CB76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Карта Щукиной-Марковой</a:t>
          </a:r>
        </a:p>
      </dgm:t>
    </dgm:pt>
    <dgm:pt modelId="{8D9FC956-50D7-47E2-B813-23ED0E1AE50D}" type="parTrans" cxnId="{37A5D993-AD80-46AD-AF23-E76AA3002D91}">
      <dgm:prSet/>
      <dgm:spPr/>
      <dgm:t>
        <a:bodyPr/>
        <a:lstStyle/>
        <a:p>
          <a:endParaRPr lang="ru-RU"/>
        </a:p>
      </dgm:t>
    </dgm:pt>
    <dgm:pt modelId="{DF92E245-5E0F-4426-8A00-F07744C9B01E}" type="sibTrans" cxnId="{37A5D993-AD80-46AD-AF23-E76AA3002D91}">
      <dgm:prSet/>
      <dgm:spPr/>
      <dgm:t>
        <a:bodyPr/>
        <a:lstStyle/>
        <a:p>
          <a:endParaRPr lang="ru-RU"/>
        </a:p>
      </dgm:t>
    </dgm:pt>
    <dgm:pt modelId="{C34B59C8-228D-43C0-9D0F-BF8AD6D1A1E8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Монографическая характеристика класса</a:t>
          </a:r>
        </a:p>
      </dgm:t>
    </dgm:pt>
    <dgm:pt modelId="{31AFB459-194D-47EB-9C7F-B9348E34828C}" type="parTrans" cxnId="{CDDEEF97-A46A-44BD-B9BA-1EA4D5EFF886}">
      <dgm:prSet/>
      <dgm:spPr/>
      <dgm:t>
        <a:bodyPr/>
        <a:lstStyle/>
        <a:p>
          <a:endParaRPr lang="ru-RU"/>
        </a:p>
      </dgm:t>
    </dgm:pt>
    <dgm:pt modelId="{C95F4372-D2CF-43CC-B72B-C4BF962EA7E6}" type="sibTrans" cxnId="{CDDEEF97-A46A-44BD-B9BA-1EA4D5EFF886}">
      <dgm:prSet/>
      <dgm:spPr/>
      <dgm:t>
        <a:bodyPr/>
        <a:lstStyle/>
        <a:p>
          <a:endParaRPr lang="ru-RU"/>
        </a:p>
      </dgm:t>
    </dgm:pt>
    <dgm:pt modelId="{04FB819B-0845-4C98-A87E-DA97EF795CC2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Рефлексивная пирамида</a:t>
          </a:r>
        </a:p>
      </dgm:t>
    </dgm:pt>
    <dgm:pt modelId="{68D78CDD-F551-43C4-BA0A-18DD462DD17A}" type="parTrans" cxnId="{AB2A535C-BDDF-4F96-8241-108CA68C507D}">
      <dgm:prSet/>
      <dgm:spPr/>
      <dgm:t>
        <a:bodyPr/>
        <a:lstStyle/>
        <a:p>
          <a:endParaRPr lang="ru-RU"/>
        </a:p>
      </dgm:t>
    </dgm:pt>
    <dgm:pt modelId="{AEDE2AFA-E776-45BD-931A-C1089D959EA4}" type="sibTrans" cxnId="{AB2A535C-BDDF-4F96-8241-108CA68C507D}">
      <dgm:prSet/>
      <dgm:spPr/>
      <dgm:t>
        <a:bodyPr/>
        <a:lstStyle/>
        <a:p>
          <a:endParaRPr lang="ru-RU"/>
        </a:p>
      </dgm:t>
    </dgm:pt>
    <dgm:pt modelId="{52B2CCF5-C6AB-4FC3-BBEA-7D447856F573}" type="pres">
      <dgm:prSet presAssocID="{919E138B-98E3-4548-A59E-5F4F4BB94FF6}" presName="Name0" presStyleCnt="0">
        <dgm:presLayoutVars>
          <dgm:dir/>
          <dgm:resizeHandles val="exact"/>
        </dgm:presLayoutVars>
      </dgm:prSet>
      <dgm:spPr/>
    </dgm:pt>
    <dgm:pt modelId="{8A602424-A38C-4259-A79B-CAF92AF5A892}" type="pres">
      <dgm:prSet presAssocID="{919E138B-98E3-4548-A59E-5F4F4BB94FF6}" presName="cycle" presStyleCnt="0"/>
      <dgm:spPr/>
    </dgm:pt>
    <dgm:pt modelId="{1E54F765-D2D5-4D01-A08A-6BBC10D495B8}" type="pres">
      <dgm:prSet presAssocID="{577691C3-5F9D-4300-905D-9048D31834ED}" presName="nodeFirstNode" presStyleLbl="node1" presStyleIdx="0" presStyleCnt="6">
        <dgm:presLayoutVars>
          <dgm:bulletEnabled val="1"/>
        </dgm:presLayoutVars>
      </dgm:prSet>
      <dgm:spPr/>
    </dgm:pt>
    <dgm:pt modelId="{567E5EC3-38AB-46A3-B908-24AAB3BAFBB7}" type="pres">
      <dgm:prSet presAssocID="{3D731D5E-DC79-4242-8EA9-A6564F212545}" presName="sibTransFirstNode" presStyleLbl="bgShp" presStyleIdx="0" presStyleCnt="1"/>
      <dgm:spPr/>
    </dgm:pt>
    <dgm:pt modelId="{7EBEA798-FE5A-4811-AB02-B7C27BBE807B}" type="pres">
      <dgm:prSet presAssocID="{04FB819B-0845-4C98-A87E-DA97EF795CC2}" presName="nodeFollowingNodes" presStyleLbl="node1" presStyleIdx="1" presStyleCnt="6" custRadScaleRad="110286" custRadScaleInc="12166">
        <dgm:presLayoutVars>
          <dgm:bulletEnabled val="1"/>
        </dgm:presLayoutVars>
      </dgm:prSet>
      <dgm:spPr/>
    </dgm:pt>
    <dgm:pt modelId="{E084243C-A418-4D85-B753-504FAA5BC491}" type="pres">
      <dgm:prSet presAssocID="{08B55608-BE90-49EC-A3AC-2881C9A64818}" presName="nodeFollowingNodes" presStyleLbl="node1" presStyleIdx="2" presStyleCnt="6" custRadScaleRad="104087" custRadScaleInc="-20603">
        <dgm:presLayoutVars>
          <dgm:bulletEnabled val="1"/>
        </dgm:presLayoutVars>
      </dgm:prSet>
      <dgm:spPr/>
    </dgm:pt>
    <dgm:pt modelId="{B268EAF1-B11F-4A48-A663-7D08E4ACE712}" type="pres">
      <dgm:prSet presAssocID="{A55AFC0B-5C01-4E10-954C-D78D8FC719C2}" presName="nodeFollowingNodes" presStyleLbl="node1" presStyleIdx="3" presStyleCnt="6" custRadScaleRad="88968" custRadScaleInc="4639">
        <dgm:presLayoutVars>
          <dgm:bulletEnabled val="1"/>
        </dgm:presLayoutVars>
      </dgm:prSet>
      <dgm:spPr/>
    </dgm:pt>
    <dgm:pt modelId="{20A9C4B8-07E9-42CE-A023-7FF991113D03}" type="pres">
      <dgm:prSet presAssocID="{DB7CE13E-5533-410C-B45E-1310807CB762}" presName="nodeFollowingNodes" presStyleLbl="node1" presStyleIdx="4" presStyleCnt="6" custRadScaleRad="115644" custRadScaleInc="30530">
        <dgm:presLayoutVars>
          <dgm:bulletEnabled val="1"/>
        </dgm:presLayoutVars>
      </dgm:prSet>
      <dgm:spPr/>
    </dgm:pt>
    <dgm:pt modelId="{3DAEC324-AB72-43DC-8716-6131E69C38B6}" type="pres">
      <dgm:prSet presAssocID="{C34B59C8-228D-43C0-9D0F-BF8AD6D1A1E8}" presName="nodeFollowingNodes" presStyleLbl="node1" presStyleIdx="5" presStyleCnt="6" custRadScaleRad="109440" custRadScaleInc="-11787">
        <dgm:presLayoutVars>
          <dgm:bulletEnabled val="1"/>
        </dgm:presLayoutVars>
      </dgm:prSet>
      <dgm:spPr/>
    </dgm:pt>
  </dgm:ptLst>
  <dgm:cxnLst>
    <dgm:cxn modelId="{B602A728-68A4-417D-BED5-EBCA047C6021}" type="presOf" srcId="{DB7CE13E-5533-410C-B45E-1310807CB762}" destId="{20A9C4B8-07E9-42CE-A023-7FF991113D03}" srcOrd="0" destOrd="0" presId="urn:microsoft.com/office/officeart/2005/8/layout/cycle3"/>
    <dgm:cxn modelId="{6C6C6A38-D8BE-4C80-8FF0-66174BD401B1}" srcId="{919E138B-98E3-4548-A59E-5F4F4BB94FF6}" destId="{08B55608-BE90-49EC-A3AC-2881C9A64818}" srcOrd="2" destOrd="0" parTransId="{70BC9917-6A58-41CA-B46A-3EEA39011706}" sibTransId="{172C425F-3FBF-4586-9025-5C0909D1B9E8}"/>
    <dgm:cxn modelId="{AB2A535C-BDDF-4F96-8241-108CA68C507D}" srcId="{919E138B-98E3-4548-A59E-5F4F4BB94FF6}" destId="{04FB819B-0845-4C98-A87E-DA97EF795CC2}" srcOrd="1" destOrd="0" parTransId="{68D78CDD-F551-43C4-BA0A-18DD462DD17A}" sibTransId="{AEDE2AFA-E776-45BD-931A-C1089D959EA4}"/>
    <dgm:cxn modelId="{D429734E-33DC-4C25-944F-EF2C9BA85823}" type="presOf" srcId="{3D731D5E-DC79-4242-8EA9-A6564F212545}" destId="{567E5EC3-38AB-46A3-B908-24AAB3BAFBB7}" srcOrd="0" destOrd="0" presId="urn:microsoft.com/office/officeart/2005/8/layout/cycle3"/>
    <dgm:cxn modelId="{9C835571-4952-4B60-8C3D-541DA4953ADE}" srcId="{919E138B-98E3-4548-A59E-5F4F4BB94FF6}" destId="{577691C3-5F9D-4300-905D-9048D31834ED}" srcOrd="0" destOrd="0" parTransId="{DB03E84C-1495-429F-A27F-0C068DA3C48B}" sibTransId="{3D731D5E-DC79-4242-8EA9-A6564F212545}"/>
    <dgm:cxn modelId="{153D4F7E-2E71-4FEC-BB9C-0487D8018DFC}" type="presOf" srcId="{C34B59C8-228D-43C0-9D0F-BF8AD6D1A1E8}" destId="{3DAEC324-AB72-43DC-8716-6131E69C38B6}" srcOrd="0" destOrd="0" presId="urn:microsoft.com/office/officeart/2005/8/layout/cycle3"/>
    <dgm:cxn modelId="{0FE8D57F-698A-4AD1-B959-9B2788C67385}" type="presOf" srcId="{A55AFC0B-5C01-4E10-954C-D78D8FC719C2}" destId="{B268EAF1-B11F-4A48-A663-7D08E4ACE712}" srcOrd="0" destOrd="0" presId="urn:microsoft.com/office/officeart/2005/8/layout/cycle3"/>
    <dgm:cxn modelId="{37A5D993-AD80-46AD-AF23-E76AA3002D91}" srcId="{919E138B-98E3-4548-A59E-5F4F4BB94FF6}" destId="{DB7CE13E-5533-410C-B45E-1310807CB762}" srcOrd="4" destOrd="0" parTransId="{8D9FC956-50D7-47E2-B813-23ED0E1AE50D}" sibTransId="{DF92E245-5E0F-4426-8A00-F07744C9B01E}"/>
    <dgm:cxn modelId="{CDDEEF97-A46A-44BD-B9BA-1EA4D5EFF886}" srcId="{919E138B-98E3-4548-A59E-5F4F4BB94FF6}" destId="{C34B59C8-228D-43C0-9D0F-BF8AD6D1A1E8}" srcOrd="5" destOrd="0" parTransId="{31AFB459-194D-47EB-9C7F-B9348E34828C}" sibTransId="{C95F4372-D2CF-43CC-B72B-C4BF962EA7E6}"/>
    <dgm:cxn modelId="{FE98D5B3-57E6-45B3-A42E-23263AA019C6}" type="presOf" srcId="{08B55608-BE90-49EC-A3AC-2881C9A64818}" destId="{E084243C-A418-4D85-B753-504FAA5BC491}" srcOrd="0" destOrd="0" presId="urn:microsoft.com/office/officeart/2005/8/layout/cycle3"/>
    <dgm:cxn modelId="{1B4F80B8-BD78-48C1-B3A2-B874E70B6C95}" srcId="{919E138B-98E3-4548-A59E-5F4F4BB94FF6}" destId="{A55AFC0B-5C01-4E10-954C-D78D8FC719C2}" srcOrd="3" destOrd="0" parTransId="{F027DF03-5D3C-47AF-AF84-972649B92AF0}" sibTransId="{61D5CEBA-28D4-4C08-80CD-2B07DA0AFB61}"/>
    <dgm:cxn modelId="{2C7621E3-EE8D-49C8-A596-0B33A7846007}" type="presOf" srcId="{04FB819B-0845-4C98-A87E-DA97EF795CC2}" destId="{7EBEA798-FE5A-4811-AB02-B7C27BBE807B}" srcOrd="0" destOrd="0" presId="urn:microsoft.com/office/officeart/2005/8/layout/cycle3"/>
    <dgm:cxn modelId="{5F56B5EB-4AC0-4889-8B3D-F9FBAA194C70}" type="presOf" srcId="{919E138B-98E3-4548-A59E-5F4F4BB94FF6}" destId="{52B2CCF5-C6AB-4FC3-BBEA-7D447856F573}" srcOrd="0" destOrd="0" presId="urn:microsoft.com/office/officeart/2005/8/layout/cycle3"/>
    <dgm:cxn modelId="{278EC4F6-B667-41B2-BC07-A26BF5F2BFFA}" type="presOf" srcId="{577691C3-5F9D-4300-905D-9048D31834ED}" destId="{1E54F765-D2D5-4D01-A08A-6BBC10D495B8}" srcOrd="0" destOrd="0" presId="urn:microsoft.com/office/officeart/2005/8/layout/cycle3"/>
    <dgm:cxn modelId="{64A243B7-D766-452B-9720-9E797029EF2A}" type="presParOf" srcId="{52B2CCF5-C6AB-4FC3-BBEA-7D447856F573}" destId="{8A602424-A38C-4259-A79B-CAF92AF5A892}" srcOrd="0" destOrd="0" presId="urn:microsoft.com/office/officeart/2005/8/layout/cycle3"/>
    <dgm:cxn modelId="{E310DAE2-5A29-4999-A5D8-355CEFBFEE26}" type="presParOf" srcId="{8A602424-A38C-4259-A79B-CAF92AF5A892}" destId="{1E54F765-D2D5-4D01-A08A-6BBC10D495B8}" srcOrd="0" destOrd="0" presId="urn:microsoft.com/office/officeart/2005/8/layout/cycle3"/>
    <dgm:cxn modelId="{8DEF5345-FF07-4402-BB5B-47D14B71127C}" type="presParOf" srcId="{8A602424-A38C-4259-A79B-CAF92AF5A892}" destId="{567E5EC3-38AB-46A3-B908-24AAB3BAFBB7}" srcOrd="1" destOrd="0" presId="urn:microsoft.com/office/officeart/2005/8/layout/cycle3"/>
    <dgm:cxn modelId="{51B6A67F-B005-4BA7-A2AC-3EF64735CC22}" type="presParOf" srcId="{8A602424-A38C-4259-A79B-CAF92AF5A892}" destId="{7EBEA798-FE5A-4811-AB02-B7C27BBE807B}" srcOrd="2" destOrd="0" presId="urn:microsoft.com/office/officeart/2005/8/layout/cycle3"/>
    <dgm:cxn modelId="{04789749-77D9-4F03-BD8E-534860C373AF}" type="presParOf" srcId="{8A602424-A38C-4259-A79B-CAF92AF5A892}" destId="{E084243C-A418-4D85-B753-504FAA5BC491}" srcOrd="3" destOrd="0" presId="urn:microsoft.com/office/officeart/2005/8/layout/cycle3"/>
    <dgm:cxn modelId="{4FE3DF19-D6D2-46D2-8418-3B76D861BD1B}" type="presParOf" srcId="{8A602424-A38C-4259-A79B-CAF92AF5A892}" destId="{B268EAF1-B11F-4A48-A663-7D08E4ACE712}" srcOrd="4" destOrd="0" presId="urn:microsoft.com/office/officeart/2005/8/layout/cycle3"/>
    <dgm:cxn modelId="{E4AAC499-78A6-4D25-9306-3E4F6CA3FC66}" type="presParOf" srcId="{8A602424-A38C-4259-A79B-CAF92AF5A892}" destId="{20A9C4B8-07E9-42CE-A023-7FF991113D03}" srcOrd="5" destOrd="0" presId="urn:microsoft.com/office/officeart/2005/8/layout/cycle3"/>
    <dgm:cxn modelId="{CB61C701-068D-429C-A203-B3198A08D096}" type="presParOf" srcId="{8A602424-A38C-4259-A79B-CAF92AF5A892}" destId="{3DAEC324-AB72-43DC-8716-6131E69C38B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9E138B-98E3-4548-A59E-5F4F4BB94FF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691C3-5F9D-4300-905D-9048D31834ED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Профайл ШНУР</a:t>
          </a:r>
        </a:p>
      </dgm:t>
    </dgm:pt>
    <dgm:pt modelId="{DB03E84C-1495-429F-A27F-0C068DA3C48B}" type="parTrans" cxnId="{9C835571-4952-4B60-8C3D-541DA4953ADE}">
      <dgm:prSet/>
      <dgm:spPr/>
      <dgm:t>
        <a:bodyPr/>
        <a:lstStyle/>
        <a:p>
          <a:endParaRPr lang="ru-RU"/>
        </a:p>
      </dgm:t>
    </dgm:pt>
    <dgm:pt modelId="{3D731D5E-DC79-4242-8EA9-A6564F212545}" type="sibTrans" cxnId="{9C835571-4952-4B60-8C3D-541DA4953ADE}">
      <dgm:prSet/>
      <dgm:spPr/>
      <dgm:t>
        <a:bodyPr/>
        <a:lstStyle/>
        <a:p>
          <a:endParaRPr lang="ru-RU"/>
        </a:p>
      </dgm:t>
    </dgm:pt>
    <dgm:pt modelId="{08B55608-BE90-49EC-A3AC-2881C9A6481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Наблюдение за учеником</a:t>
          </a:r>
        </a:p>
      </dgm:t>
    </dgm:pt>
    <dgm:pt modelId="{70BC9917-6A58-41CA-B46A-3EEA39011706}" type="parTrans" cxnId="{6C6C6A38-D8BE-4C80-8FF0-66174BD401B1}">
      <dgm:prSet/>
      <dgm:spPr/>
      <dgm:t>
        <a:bodyPr/>
        <a:lstStyle/>
        <a:p>
          <a:endParaRPr lang="ru-RU"/>
        </a:p>
      </dgm:t>
    </dgm:pt>
    <dgm:pt modelId="{172C425F-3FBF-4586-9025-5C0909D1B9E8}" type="sibTrans" cxnId="{6C6C6A38-D8BE-4C80-8FF0-66174BD401B1}">
      <dgm:prSet/>
      <dgm:spPr/>
      <dgm:t>
        <a:bodyPr/>
        <a:lstStyle/>
        <a:p>
          <a:endParaRPr lang="ru-RU"/>
        </a:p>
      </dgm:t>
    </dgm:pt>
    <dgm:pt modelId="{A55AFC0B-5C01-4E10-954C-D78D8FC719C2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Сетевая</a:t>
          </a:r>
          <a:r>
            <a:rPr lang="ru-RU" b="1" baseline="0" dirty="0">
              <a:solidFill>
                <a:schemeClr val="tx1"/>
              </a:solidFill>
            </a:rPr>
            <a:t> характеристика ученика</a:t>
          </a:r>
          <a:endParaRPr lang="ru-RU" b="1" dirty="0">
            <a:solidFill>
              <a:schemeClr val="tx1"/>
            </a:solidFill>
          </a:endParaRPr>
        </a:p>
      </dgm:t>
    </dgm:pt>
    <dgm:pt modelId="{F027DF03-5D3C-47AF-AF84-972649B92AF0}" type="parTrans" cxnId="{1B4F80B8-BD78-48C1-B3A2-B874E70B6C95}">
      <dgm:prSet/>
      <dgm:spPr/>
      <dgm:t>
        <a:bodyPr/>
        <a:lstStyle/>
        <a:p>
          <a:endParaRPr lang="ru-RU"/>
        </a:p>
      </dgm:t>
    </dgm:pt>
    <dgm:pt modelId="{61D5CEBA-28D4-4C08-80CD-2B07DA0AFB61}" type="sibTrans" cxnId="{1B4F80B8-BD78-48C1-B3A2-B874E70B6C95}">
      <dgm:prSet/>
      <dgm:spPr/>
      <dgm:t>
        <a:bodyPr/>
        <a:lstStyle/>
        <a:p>
          <a:endParaRPr lang="ru-RU"/>
        </a:p>
      </dgm:t>
    </dgm:pt>
    <dgm:pt modelId="{DB7CE13E-5533-410C-B45E-1310807CB76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Составь</a:t>
          </a:r>
          <a:r>
            <a:rPr lang="ru-RU" b="1" baseline="0" dirty="0">
              <a:solidFill>
                <a:schemeClr val="tx1"/>
              </a:solidFill>
            </a:rPr>
            <a:t> расписание</a:t>
          </a:r>
          <a:endParaRPr lang="ru-RU" b="1" dirty="0">
            <a:solidFill>
              <a:schemeClr val="tx1"/>
            </a:solidFill>
          </a:endParaRPr>
        </a:p>
      </dgm:t>
    </dgm:pt>
    <dgm:pt modelId="{8D9FC956-50D7-47E2-B813-23ED0E1AE50D}" type="parTrans" cxnId="{37A5D993-AD80-46AD-AF23-E76AA3002D91}">
      <dgm:prSet/>
      <dgm:spPr/>
      <dgm:t>
        <a:bodyPr/>
        <a:lstStyle/>
        <a:p>
          <a:endParaRPr lang="ru-RU"/>
        </a:p>
      </dgm:t>
    </dgm:pt>
    <dgm:pt modelId="{DF92E245-5E0F-4426-8A00-F07744C9B01E}" type="sibTrans" cxnId="{37A5D993-AD80-46AD-AF23-E76AA3002D91}">
      <dgm:prSet/>
      <dgm:spPr/>
      <dgm:t>
        <a:bodyPr/>
        <a:lstStyle/>
        <a:p>
          <a:endParaRPr lang="ru-RU"/>
        </a:p>
      </dgm:t>
    </dgm:pt>
    <dgm:pt modelId="{C34B59C8-228D-43C0-9D0F-BF8AD6D1A1E8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Монографическая характеристика ученика</a:t>
          </a:r>
        </a:p>
      </dgm:t>
    </dgm:pt>
    <dgm:pt modelId="{31AFB459-194D-47EB-9C7F-B9348E34828C}" type="parTrans" cxnId="{CDDEEF97-A46A-44BD-B9BA-1EA4D5EFF886}">
      <dgm:prSet/>
      <dgm:spPr/>
      <dgm:t>
        <a:bodyPr/>
        <a:lstStyle/>
        <a:p>
          <a:endParaRPr lang="ru-RU"/>
        </a:p>
      </dgm:t>
    </dgm:pt>
    <dgm:pt modelId="{C95F4372-D2CF-43CC-B72B-C4BF962EA7E6}" type="sibTrans" cxnId="{CDDEEF97-A46A-44BD-B9BA-1EA4D5EFF886}">
      <dgm:prSet/>
      <dgm:spPr/>
      <dgm:t>
        <a:bodyPr/>
        <a:lstStyle/>
        <a:p>
          <a:endParaRPr lang="ru-RU"/>
        </a:p>
      </dgm:t>
    </dgm:pt>
    <dgm:pt modelId="{04FB819B-0845-4C98-A87E-DA97EF795CC2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Журнал</a:t>
          </a:r>
          <a:r>
            <a:rPr lang="ru-RU" b="1" baseline="0" dirty="0">
              <a:solidFill>
                <a:schemeClr val="tx1"/>
              </a:solidFill>
            </a:rPr>
            <a:t> Педагогического</a:t>
          </a:r>
        </a:p>
        <a:p>
          <a:r>
            <a:rPr lang="ru-RU" b="1" baseline="0" dirty="0">
              <a:solidFill>
                <a:schemeClr val="tx1"/>
              </a:solidFill>
            </a:rPr>
            <a:t>консилиума</a:t>
          </a:r>
          <a:endParaRPr lang="ru-RU" b="1" dirty="0">
            <a:solidFill>
              <a:schemeClr val="tx1"/>
            </a:solidFill>
          </a:endParaRPr>
        </a:p>
      </dgm:t>
    </dgm:pt>
    <dgm:pt modelId="{68D78CDD-F551-43C4-BA0A-18DD462DD17A}" type="parTrans" cxnId="{AB2A535C-BDDF-4F96-8241-108CA68C507D}">
      <dgm:prSet/>
      <dgm:spPr/>
      <dgm:t>
        <a:bodyPr/>
        <a:lstStyle/>
        <a:p>
          <a:endParaRPr lang="ru-RU"/>
        </a:p>
      </dgm:t>
    </dgm:pt>
    <dgm:pt modelId="{AEDE2AFA-E776-45BD-931A-C1089D959EA4}" type="sibTrans" cxnId="{AB2A535C-BDDF-4F96-8241-108CA68C507D}">
      <dgm:prSet/>
      <dgm:spPr/>
      <dgm:t>
        <a:bodyPr/>
        <a:lstStyle/>
        <a:p>
          <a:endParaRPr lang="ru-RU"/>
        </a:p>
      </dgm:t>
    </dgm:pt>
    <dgm:pt modelId="{52B2CCF5-C6AB-4FC3-BBEA-7D447856F573}" type="pres">
      <dgm:prSet presAssocID="{919E138B-98E3-4548-A59E-5F4F4BB94FF6}" presName="Name0" presStyleCnt="0">
        <dgm:presLayoutVars>
          <dgm:dir/>
          <dgm:resizeHandles val="exact"/>
        </dgm:presLayoutVars>
      </dgm:prSet>
      <dgm:spPr/>
    </dgm:pt>
    <dgm:pt modelId="{8A602424-A38C-4259-A79B-CAF92AF5A892}" type="pres">
      <dgm:prSet presAssocID="{919E138B-98E3-4548-A59E-5F4F4BB94FF6}" presName="cycle" presStyleCnt="0"/>
      <dgm:spPr/>
    </dgm:pt>
    <dgm:pt modelId="{1E54F765-D2D5-4D01-A08A-6BBC10D495B8}" type="pres">
      <dgm:prSet presAssocID="{577691C3-5F9D-4300-905D-9048D31834ED}" presName="nodeFirstNode" presStyleLbl="node1" presStyleIdx="0" presStyleCnt="6">
        <dgm:presLayoutVars>
          <dgm:bulletEnabled val="1"/>
        </dgm:presLayoutVars>
      </dgm:prSet>
      <dgm:spPr/>
    </dgm:pt>
    <dgm:pt modelId="{567E5EC3-38AB-46A3-B908-24AAB3BAFBB7}" type="pres">
      <dgm:prSet presAssocID="{3D731D5E-DC79-4242-8EA9-A6564F212545}" presName="sibTransFirstNode" presStyleLbl="bgShp" presStyleIdx="0" presStyleCnt="1"/>
      <dgm:spPr/>
    </dgm:pt>
    <dgm:pt modelId="{7EBEA798-FE5A-4811-AB02-B7C27BBE807B}" type="pres">
      <dgm:prSet presAssocID="{04FB819B-0845-4C98-A87E-DA97EF795CC2}" presName="nodeFollowingNodes" presStyleLbl="node1" presStyleIdx="1" presStyleCnt="6" custRadScaleRad="110286" custRadScaleInc="12166">
        <dgm:presLayoutVars>
          <dgm:bulletEnabled val="1"/>
        </dgm:presLayoutVars>
      </dgm:prSet>
      <dgm:spPr/>
    </dgm:pt>
    <dgm:pt modelId="{E084243C-A418-4D85-B753-504FAA5BC491}" type="pres">
      <dgm:prSet presAssocID="{08B55608-BE90-49EC-A3AC-2881C9A64818}" presName="nodeFollowingNodes" presStyleLbl="node1" presStyleIdx="2" presStyleCnt="6" custRadScaleRad="104087" custRadScaleInc="-20603">
        <dgm:presLayoutVars>
          <dgm:bulletEnabled val="1"/>
        </dgm:presLayoutVars>
      </dgm:prSet>
      <dgm:spPr/>
    </dgm:pt>
    <dgm:pt modelId="{B268EAF1-B11F-4A48-A663-7D08E4ACE712}" type="pres">
      <dgm:prSet presAssocID="{A55AFC0B-5C01-4E10-954C-D78D8FC719C2}" presName="nodeFollowingNodes" presStyleLbl="node1" presStyleIdx="3" presStyleCnt="6" custRadScaleRad="88968" custRadScaleInc="4639">
        <dgm:presLayoutVars>
          <dgm:bulletEnabled val="1"/>
        </dgm:presLayoutVars>
      </dgm:prSet>
      <dgm:spPr/>
    </dgm:pt>
    <dgm:pt modelId="{20A9C4B8-07E9-42CE-A023-7FF991113D03}" type="pres">
      <dgm:prSet presAssocID="{DB7CE13E-5533-410C-B45E-1310807CB762}" presName="nodeFollowingNodes" presStyleLbl="node1" presStyleIdx="4" presStyleCnt="6" custRadScaleRad="106711" custRadScaleInc="21566">
        <dgm:presLayoutVars>
          <dgm:bulletEnabled val="1"/>
        </dgm:presLayoutVars>
      </dgm:prSet>
      <dgm:spPr/>
    </dgm:pt>
    <dgm:pt modelId="{3DAEC324-AB72-43DC-8716-6131E69C38B6}" type="pres">
      <dgm:prSet presAssocID="{C34B59C8-228D-43C0-9D0F-BF8AD6D1A1E8}" presName="nodeFollowingNodes" presStyleLbl="node1" presStyleIdx="5" presStyleCnt="6" custRadScaleRad="109440" custRadScaleInc="-11787">
        <dgm:presLayoutVars>
          <dgm:bulletEnabled val="1"/>
        </dgm:presLayoutVars>
      </dgm:prSet>
      <dgm:spPr/>
    </dgm:pt>
  </dgm:ptLst>
  <dgm:cxnLst>
    <dgm:cxn modelId="{B602A728-68A4-417D-BED5-EBCA047C6021}" type="presOf" srcId="{DB7CE13E-5533-410C-B45E-1310807CB762}" destId="{20A9C4B8-07E9-42CE-A023-7FF991113D03}" srcOrd="0" destOrd="0" presId="urn:microsoft.com/office/officeart/2005/8/layout/cycle3"/>
    <dgm:cxn modelId="{6C6C6A38-D8BE-4C80-8FF0-66174BD401B1}" srcId="{919E138B-98E3-4548-A59E-5F4F4BB94FF6}" destId="{08B55608-BE90-49EC-A3AC-2881C9A64818}" srcOrd="2" destOrd="0" parTransId="{70BC9917-6A58-41CA-B46A-3EEA39011706}" sibTransId="{172C425F-3FBF-4586-9025-5C0909D1B9E8}"/>
    <dgm:cxn modelId="{AB2A535C-BDDF-4F96-8241-108CA68C507D}" srcId="{919E138B-98E3-4548-A59E-5F4F4BB94FF6}" destId="{04FB819B-0845-4C98-A87E-DA97EF795CC2}" srcOrd="1" destOrd="0" parTransId="{68D78CDD-F551-43C4-BA0A-18DD462DD17A}" sibTransId="{AEDE2AFA-E776-45BD-931A-C1089D959EA4}"/>
    <dgm:cxn modelId="{D429734E-33DC-4C25-944F-EF2C9BA85823}" type="presOf" srcId="{3D731D5E-DC79-4242-8EA9-A6564F212545}" destId="{567E5EC3-38AB-46A3-B908-24AAB3BAFBB7}" srcOrd="0" destOrd="0" presId="urn:microsoft.com/office/officeart/2005/8/layout/cycle3"/>
    <dgm:cxn modelId="{9C835571-4952-4B60-8C3D-541DA4953ADE}" srcId="{919E138B-98E3-4548-A59E-5F4F4BB94FF6}" destId="{577691C3-5F9D-4300-905D-9048D31834ED}" srcOrd="0" destOrd="0" parTransId="{DB03E84C-1495-429F-A27F-0C068DA3C48B}" sibTransId="{3D731D5E-DC79-4242-8EA9-A6564F212545}"/>
    <dgm:cxn modelId="{153D4F7E-2E71-4FEC-BB9C-0487D8018DFC}" type="presOf" srcId="{C34B59C8-228D-43C0-9D0F-BF8AD6D1A1E8}" destId="{3DAEC324-AB72-43DC-8716-6131E69C38B6}" srcOrd="0" destOrd="0" presId="urn:microsoft.com/office/officeart/2005/8/layout/cycle3"/>
    <dgm:cxn modelId="{0FE8D57F-698A-4AD1-B959-9B2788C67385}" type="presOf" srcId="{A55AFC0B-5C01-4E10-954C-D78D8FC719C2}" destId="{B268EAF1-B11F-4A48-A663-7D08E4ACE712}" srcOrd="0" destOrd="0" presId="urn:microsoft.com/office/officeart/2005/8/layout/cycle3"/>
    <dgm:cxn modelId="{37A5D993-AD80-46AD-AF23-E76AA3002D91}" srcId="{919E138B-98E3-4548-A59E-5F4F4BB94FF6}" destId="{DB7CE13E-5533-410C-B45E-1310807CB762}" srcOrd="4" destOrd="0" parTransId="{8D9FC956-50D7-47E2-B813-23ED0E1AE50D}" sibTransId="{DF92E245-5E0F-4426-8A00-F07744C9B01E}"/>
    <dgm:cxn modelId="{CDDEEF97-A46A-44BD-B9BA-1EA4D5EFF886}" srcId="{919E138B-98E3-4548-A59E-5F4F4BB94FF6}" destId="{C34B59C8-228D-43C0-9D0F-BF8AD6D1A1E8}" srcOrd="5" destOrd="0" parTransId="{31AFB459-194D-47EB-9C7F-B9348E34828C}" sibTransId="{C95F4372-D2CF-43CC-B72B-C4BF962EA7E6}"/>
    <dgm:cxn modelId="{FE98D5B3-57E6-45B3-A42E-23263AA019C6}" type="presOf" srcId="{08B55608-BE90-49EC-A3AC-2881C9A64818}" destId="{E084243C-A418-4D85-B753-504FAA5BC491}" srcOrd="0" destOrd="0" presId="urn:microsoft.com/office/officeart/2005/8/layout/cycle3"/>
    <dgm:cxn modelId="{1B4F80B8-BD78-48C1-B3A2-B874E70B6C95}" srcId="{919E138B-98E3-4548-A59E-5F4F4BB94FF6}" destId="{A55AFC0B-5C01-4E10-954C-D78D8FC719C2}" srcOrd="3" destOrd="0" parTransId="{F027DF03-5D3C-47AF-AF84-972649B92AF0}" sibTransId="{61D5CEBA-28D4-4C08-80CD-2B07DA0AFB61}"/>
    <dgm:cxn modelId="{2C7621E3-EE8D-49C8-A596-0B33A7846007}" type="presOf" srcId="{04FB819B-0845-4C98-A87E-DA97EF795CC2}" destId="{7EBEA798-FE5A-4811-AB02-B7C27BBE807B}" srcOrd="0" destOrd="0" presId="urn:microsoft.com/office/officeart/2005/8/layout/cycle3"/>
    <dgm:cxn modelId="{5F56B5EB-4AC0-4889-8B3D-F9FBAA194C70}" type="presOf" srcId="{919E138B-98E3-4548-A59E-5F4F4BB94FF6}" destId="{52B2CCF5-C6AB-4FC3-BBEA-7D447856F573}" srcOrd="0" destOrd="0" presId="urn:microsoft.com/office/officeart/2005/8/layout/cycle3"/>
    <dgm:cxn modelId="{278EC4F6-B667-41B2-BC07-A26BF5F2BFFA}" type="presOf" srcId="{577691C3-5F9D-4300-905D-9048D31834ED}" destId="{1E54F765-D2D5-4D01-A08A-6BBC10D495B8}" srcOrd="0" destOrd="0" presId="urn:microsoft.com/office/officeart/2005/8/layout/cycle3"/>
    <dgm:cxn modelId="{64A243B7-D766-452B-9720-9E797029EF2A}" type="presParOf" srcId="{52B2CCF5-C6AB-4FC3-BBEA-7D447856F573}" destId="{8A602424-A38C-4259-A79B-CAF92AF5A892}" srcOrd="0" destOrd="0" presId="urn:microsoft.com/office/officeart/2005/8/layout/cycle3"/>
    <dgm:cxn modelId="{E310DAE2-5A29-4999-A5D8-355CEFBFEE26}" type="presParOf" srcId="{8A602424-A38C-4259-A79B-CAF92AF5A892}" destId="{1E54F765-D2D5-4D01-A08A-6BBC10D495B8}" srcOrd="0" destOrd="0" presId="urn:microsoft.com/office/officeart/2005/8/layout/cycle3"/>
    <dgm:cxn modelId="{8DEF5345-FF07-4402-BB5B-47D14B71127C}" type="presParOf" srcId="{8A602424-A38C-4259-A79B-CAF92AF5A892}" destId="{567E5EC3-38AB-46A3-B908-24AAB3BAFBB7}" srcOrd="1" destOrd="0" presId="urn:microsoft.com/office/officeart/2005/8/layout/cycle3"/>
    <dgm:cxn modelId="{51B6A67F-B005-4BA7-A2AC-3EF64735CC22}" type="presParOf" srcId="{8A602424-A38C-4259-A79B-CAF92AF5A892}" destId="{7EBEA798-FE5A-4811-AB02-B7C27BBE807B}" srcOrd="2" destOrd="0" presId="urn:microsoft.com/office/officeart/2005/8/layout/cycle3"/>
    <dgm:cxn modelId="{04789749-77D9-4F03-BD8E-534860C373AF}" type="presParOf" srcId="{8A602424-A38C-4259-A79B-CAF92AF5A892}" destId="{E084243C-A418-4D85-B753-504FAA5BC491}" srcOrd="3" destOrd="0" presId="urn:microsoft.com/office/officeart/2005/8/layout/cycle3"/>
    <dgm:cxn modelId="{4FE3DF19-D6D2-46D2-8418-3B76D861BD1B}" type="presParOf" srcId="{8A602424-A38C-4259-A79B-CAF92AF5A892}" destId="{B268EAF1-B11F-4A48-A663-7D08E4ACE712}" srcOrd="4" destOrd="0" presId="urn:microsoft.com/office/officeart/2005/8/layout/cycle3"/>
    <dgm:cxn modelId="{E4AAC499-78A6-4D25-9306-3E4F6CA3FC66}" type="presParOf" srcId="{8A602424-A38C-4259-A79B-CAF92AF5A892}" destId="{20A9C4B8-07E9-42CE-A023-7FF991113D03}" srcOrd="5" destOrd="0" presId="urn:microsoft.com/office/officeart/2005/8/layout/cycle3"/>
    <dgm:cxn modelId="{CB61C701-068D-429C-A203-B3198A08D096}" type="presParOf" srcId="{8A602424-A38C-4259-A79B-CAF92AF5A892}" destId="{3DAEC324-AB72-43DC-8716-6131E69C38B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82738E-468F-4A9C-9EBD-1CCB95D785C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D9592-C7EC-4049-8EF5-708065434652}">
      <dgm:prSet phldrT="[Текст]"/>
      <dgm:spPr/>
      <dgm:t>
        <a:bodyPr/>
        <a:lstStyle/>
        <a:p>
          <a:r>
            <a:rPr lang="ru-RU" dirty="0"/>
            <a:t>Уникальное </a:t>
          </a:r>
        </a:p>
        <a:p>
          <a:r>
            <a:rPr lang="ru-RU" dirty="0"/>
            <a:t>сообщество</a:t>
          </a:r>
        </a:p>
      </dgm:t>
    </dgm:pt>
    <dgm:pt modelId="{DF18D78A-C4EF-46F3-A516-AFF1DA452F6A}" type="parTrans" cxnId="{D621D627-1000-42A9-AB99-41668F796366}">
      <dgm:prSet/>
      <dgm:spPr/>
      <dgm:t>
        <a:bodyPr/>
        <a:lstStyle/>
        <a:p>
          <a:endParaRPr lang="ru-RU"/>
        </a:p>
      </dgm:t>
    </dgm:pt>
    <dgm:pt modelId="{512038E2-9D93-4FCF-82C3-47292FA83DAC}" type="sibTrans" cxnId="{D621D627-1000-42A9-AB99-41668F796366}">
      <dgm:prSet/>
      <dgm:spPr/>
      <dgm:t>
        <a:bodyPr/>
        <a:lstStyle/>
        <a:p>
          <a:endParaRPr lang="ru-RU"/>
        </a:p>
      </dgm:t>
    </dgm:pt>
    <dgm:pt modelId="{989108D6-F96E-4B94-B477-5BE4E31029CD}">
      <dgm:prSet phldrT="[Текст]"/>
      <dgm:spPr/>
      <dgm:t>
        <a:bodyPr/>
        <a:lstStyle/>
        <a:p>
          <a:r>
            <a:rPr lang="ru-RU" dirty="0"/>
            <a:t>Учителя</a:t>
          </a:r>
        </a:p>
      </dgm:t>
    </dgm:pt>
    <dgm:pt modelId="{EC99FBDE-29E7-4E18-A854-56E5995B8E87}" type="parTrans" cxnId="{6CE57C09-AF36-42E5-8FB2-6D6B681D689F}">
      <dgm:prSet/>
      <dgm:spPr/>
      <dgm:t>
        <a:bodyPr/>
        <a:lstStyle/>
        <a:p>
          <a:endParaRPr lang="ru-RU"/>
        </a:p>
      </dgm:t>
    </dgm:pt>
    <dgm:pt modelId="{5EBB431F-D721-4907-B0D2-F4479CE528AD}" type="sibTrans" cxnId="{6CE57C09-AF36-42E5-8FB2-6D6B681D689F}">
      <dgm:prSet/>
      <dgm:spPr/>
      <dgm:t>
        <a:bodyPr/>
        <a:lstStyle/>
        <a:p>
          <a:endParaRPr lang="ru-RU"/>
        </a:p>
      </dgm:t>
    </dgm:pt>
    <dgm:pt modelId="{6AF69A22-4B97-4C0B-8EAD-624089666544}">
      <dgm:prSet phldrT="[Текст]"/>
      <dgm:spPr/>
      <dgm:t>
        <a:bodyPr/>
        <a:lstStyle/>
        <a:p>
          <a:r>
            <a:rPr lang="ru-RU" dirty="0"/>
            <a:t>Бакалавры</a:t>
          </a:r>
        </a:p>
      </dgm:t>
    </dgm:pt>
    <dgm:pt modelId="{95BB7D2A-B935-4667-A2C0-519C5D1205F8}" type="parTrans" cxnId="{C7DFBEE9-7C4D-42DF-9510-1000646F7E43}">
      <dgm:prSet/>
      <dgm:spPr/>
      <dgm:t>
        <a:bodyPr/>
        <a:lstStyle/>
        <a:p>
          <a:endParaRPr lang="ru-RU"/>
        </a:p>
      </dgm:t>
    </dgm:pt>
    <dgm:pt modelId="{05A83D5C-C84B-4A12-B50A-19951F696395}" type="sibTrans" cxnId="{C7DFBEE9-7C4D-42DF-9510-1000646F7E43}">
      <dgm:prSet/>
      <dgm:spPr/>
      <dgm:t>
        <a:bodyPr/>
        <a:lstStyle/>
        <a:p>
          <a:endParaRPr lang="ru-RU"/>
        </a:p>
      </dgm:t>
    </dgm:pt>
    <dgm:pt modelId="{43304A59-3EFF-49C8-A963-43DA845C520C}">
      <dgm:prSet phldrT="[Текст]"/>
      <dgm:spPr/>
      <dgm:t>
        <a:bodyPr/>
        <a:lstStyle/>
        <a:p>
          <a:r>
            <a:rPr lang="ru-RU" dirty="0"/>
            <a:t>Магистранты</a:t>
          </a:r>
        </a:p>
      </dgm:t>
    </dgm:pt>
    <dgm:pt modelId="{BA77CF9F-CDC2-44D0-8617-CC43D77ABE50}" type="parTrans" cxnId="{1D49CA99-D637-4A28-9CD3-3A167F9C26F6}">
      <dgm:prSet/>
      <dgm:spPr/>
      <dgm:t>
        <a:bodyPr/>
        <a:lstStyle/>
        <a:p>
          <a:endParaRPr lang="ru-RU"/>
        </a:p>
      </dgm:t>
    </dgm:pt>
    <dgm:pt modelId="{07DE1554-1FAD-4ECC-B4DE-89CCE6FE399F}" type="sibTrans" cxnId="{1D49CA99-D637-4A28-9CD3-3A167F9C26F6}">
      <dgm:prSet/>
      <dgm:spPr/>
      <dgm:t>
        <a:bodyPr/>
        <a:lstStyle/>
        <a:p>
          <a:endParaRPr lang="ru-RU"/>
        </a:p>
      </dgm:t>
    </dgm:pt>
    <dgm:pt modelId="{85E022A8-F800-431A-BBEC-E47A53128E11}">
      <dgm:prSet/>
      <dgm:spPr/>
      <dgm:t>
        <a:bodyPr/>
        <a:lstStyle/>
        <a:p>
          <a:r>
            <a:rPr lang="ru-RU" dirty="0"/>
            <a:t>Ученые РГПУ</a:t>
          </a:r>
        </a:p>
      </dgm:t>
    </dgm:pt>
    <dgm:pt modelId="{694DED00-88BE-4C35-8407-5E966BE7ED82}" type="parTrans" cxnId="{1E7DBE9A-03CD-42E6-B154-EE8CCB852C10}">
      <dgm:prSet/>
      <dgm:spPr/>
      <dgm:t>
        <a:bodyPr/>
        <a:lstStyle/>
        <a:p>
          <a:endParaRPr lang="ru-RU"/>
        </a:p>
      </dgm:t>
    </dgm:pt>
    <dgm:pt modelId="{FE920A83-5FE4-45A7-94F6-ECB2B2D8CB33}" type="sibTrans" cxnId="{1E7DBE9A-03CD-42E6-B154-EE8CCB852C10}">
      <dgm:prSet/>
      <dgm:spPr/>
      <dgm:t>
        <a:bodyPr/>
        <a:lstStyle/>
        <a:p>
          <a:endParaRPr lang="ru-RU"/>
        </a:p>
      </dgm:t>
    </dgm:pt>
    <dgm:pt modelId="{CB27872E-6396-4CBD-9719-5665037C379D}" type="pres">
      <dgm:prSet presAssocID="{0F82738E-468F-4A9C-9EBD-1CCB95D785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3B93E1-8CBF-4CDE-86A7-5D1E105E4C68}" type="pres">
      <dgm:prSet presAssocID="{B37D9592-C7EC-4049-8EF5-708065434652}" presName="hierRoot1" presStyleCnt="0">
        <dgm:presLayoutVars>
          <dgm:hierBranch val="init"/>
        </dgm:presLayoutVars>
      </dgm:prSet>
      <dgm:spPr/>
    </dgm:pt>
    <dgm:pt modelId="{4E0C3896-64ED-4EC7-A161-EF3EBCCC55F0}" type="pres">
      <dgm:prSet presAssocID="{B37D9592-C7EC-4049-8EF5-708065434652}" presName="rootComposite1" presStyleCnt="0"/>
      <dgm:spPr/>
    </dgm:pt>
    <dgm:pt modelId="{185A90AB-8628-4C55-869F-AC38F85CD15E}" type="pres">
      <dgm:prSet presAssocID="{B37D9592-C7EC-4049-8EF5-708065434652}" presName="rootText1" presStyleLbl="node0" presStyleIdx="0" presStyleCnt="1">
        <dgm:presLayoutVars>
          <dgm:chPref val="3"/>
        </dgm:presLayoutVars>
      </dgm:prSet>
      <dgm:spPr/>
    </dgm:pt>
    <dgm:pt modelId="{FAADECDA-5AA6-4785-9AFC-293E322A4215}" type="pres">
      <dgm:prSet presAssocID="{B37D9592-C7EC-4049-8EF5-708065434652}" presName="rootConnector1" presStyleLbl="node1" presStyleIdx="0" presStyleCnt="0"/>
      <dgm:spPr/>
    </dgm:pt>
    <dgm:pt modelId="{AACC4C3B-9EFE-4749-B530-24E32C43A33C}" type="pres">
      <dgm:prSet presAssocID="{B37D9592-C7EC-4049-8EF5-708065434652}" presName="hierChild2" presStyleCnt="0"/>
      <dgm:spPr/>
    </dgm:pt>
    <dgm:pt modelId="{CB65204B-EABE-4541-9317-5C76362A619C}" type="pres">
      <dgm:prSet presAssocID="{EC99FBDE-29E7-4E18-A854-56E5995B8E87}" presName="Name37" presStyleLbl="parChTrans1D2" presStyleIdx="0" presStyleCnt="4"/>
      <dgm:spPr/>
    </dgm:pt>
    <dgm:pt modelId="{5DA8EF6E-B2B7-4ED0-B560-B0130B01CCD5}" type="pres">
      <dgm:prSet presAssocID="{989108D6-F96E-4B94-B477-5BE4E31029CD}" presName="hierRoot2" presStyleCnt="0">
        <dgm:presLayoutVars>
          <dgm:hierBranch val="init"/>
        </dgm:presLayoutVars>
      </dgm:prSet>
      <dgm:spPr/>
    </dgm:pt>
    <dgm:pt modelId="{2BAE8FD4-A961-4879-B8FB-F7BAD3AEFB1F}" type="pres">
      <dgm:prSet presAssocID="{989108D6-F96E-4B94-B477-5BE4E31029CD}" presName="rootComposite" presStyleCnt="0"/>
      <dgm:spPr/>
    </dgm:pt>
    <dgm:pt modelId="{EE917785-2252-49A3-9F5B-31A5ADE3D739}" type="pres">
      <dgm:prSet presAssocID="{989108D6-F96E-4B94-B477-5BE4E31029CD}" presName="rootText" presStyleLbl="node2" presStyleIdx="0" presStyleCnt="4">
        <dgm:presLayoutVars>
          <dgm:chPref val="3"/>
        </dgm:presLayoutVars>
      </dgm:prSet>
      <dgm:spPr/>
    </dgm:pt>
    <dgm:pt modelId="{2990F801-DC1D-4292-9957-027D41CF0C62}" type="pres">
      <dgm:prSet presAssocID="{989108D6-F96E-4B94-B477-5BE4E31029CD}" presName="rootConnector" presStyleLbl="node2" presStyleIdx="0" presStyleCnt="4"/>
      <dgm:spPr/>
    </dgm:pt>
    <dgm:pt modelId="{3A984DF1-9BCF-4249-BB62-5B6E50F57494}" type="pres">
      <dgm:prSet presAssocID="{989108D6-F96E-4B94-B477-5BE4E31029CD}" presName="hierChild4" presStyleCnt="0"/>
      <dgm:spPr/>
    </dgm:pt>
    <dgm:pt modelId="{945D4FF6-F375-43D1-995A-D822379B302B}" type="pres">
      <dgm:prSet presAssocID="{989108D6-F96E-4B94-B477-5BE4E31029CD}" presName="hierChild5" presStyleCnt="0"/>
      <dgm:spPr/>
    </dgm:pt>
    <dgm:pt modelId="{FFF6817F-C012-4B12-AE79-5EE0A50DAE92}" type="pres">
      <dgm:prSet presAssocID="{95BB7D2A-B935-4667-A2C0-519C5D1205F8}" presName="Name37" presStyleLbl="parChTrans1D2" presStyleIdx="1" presStyleCnt="4"/>
      <dgm:spPr/>
    </dgm:pt>
    <dgm:pt modelId="{64B6DC3E-64E0-45EC-AE39-070480F94C83}" type="pres">
      <dgm:prSet presAssocID="{6AF69A22-4B97-4C0B-8EAD-624089666544}" presName="hierRoot2" presStyleCnt="0">
        <dgm:presLayoutVars>
          <dgm:hierBranch val="init"/>
        </dgm:presLayoutVars>
      </dgm:prSet>
      <dgm:spPr/>
    </dgm:pt>
    <dgm:pt modelId="{588B02C5-2E35-4B75-8DFF-0F435725EC65}" type="pres">
      <dgm:prSet presAssocID="{6AF69A22-4B97-4C0B-8EAD-624089666544}" presName="rootComposite" presStyleCnt="0"/>
      <dgm:spPr/>
    </dgm:pt>
    <dgm:pt modelId="{10FBEAE6-8909-4E5C-945C-8E3B018D8CD9}" type="pres">
      <dgm:prSet presAssocID="{6AF69A22-4B97-4C0B-8EAD-624089666544}" presName="rootText" presStyleLbl="node2" presStyleIdx="1" presStyleCnt="4">
        <dgm:presLayoutVars>
          <dgm:chPref val="3"/>
        </dgm:presLayoutVars>
      </dgm:prSet>
      <dgm:spPr/>
    </dgm:pt>
    <dgm:pt modelId="{455CFD34-8502-4938-9F2E-54BF6655E3E7}" type="pres">
      <dgm:prSet presAssocID="{6AF69A22-4B97-4C0B-8EAD-624089666544}" presName="rootConnector" presStyleLbl="node2" presStyleIdx="1" presStyleCnt="4"/>
      <dgm:spPr/>
    </dgm:pt>
    <dgm:pt modelId="{7F37FE21-62C5-4EB9-A3F3-9E9050B4C022}" type="pres">
      <dgm:prSet presAssocID="{6AF69A22-4B97-4C0B-8EAD-624089666544}" presName="hierChild4" presStyleCnt="0"/>
      <dgm:spPr/>
    </dgm:pt>
    <dgm:pt modelId="{DC421F5B-75EA-48B0-97BA-A9C596159391}" type="pres">
      <dgm:prSet presAssocID="{6AF69A22-4B97-4C0B-8EAD-624089666544}" presName="hierChild5" presStyleCnt="0"/>
      <dgm:spPr/>
    </dgm:pt>
    <dgm:pt modelId="{970A9252-6530-4610-917F-CECAE5560DFC}" type="pres">
      <dgm:prSet presAssocID="{BA77CF9F-CDC2-44D0-8617-CC43D77ABE50}" presName="Name37" presStyleLbl="parChTrans1D2" presStyleIdx="2" presStyleCnt="4"/>
      <dgm:spPr/>
    </dgm:pt>
    <dgm:pt modelId="{E2A97B4A-FB21-416E-BD2B-51422404AEEF}" type="pres">
      <dgm:prSet presAssocID="{43304A59-3EFF-49C8-A963-43DA845C520C}" presName="hierRoot2" presStyleCnt="0">
        <dgm:presLayoutVars>
          <dgm:hierBranch val="init"/>
        </dgm:presLayoutVars>
      </dgm:prSet>
      <dgm:spPr/>
    </dgm:pt>
    <dgm:pt modelId="{798D04F0-710A-4BC7-8D9E-52C0A6C70710}" type="pres">
      <dgm:prSet presAssocID="{43304A59-3EFF-49C8-A963-43DA845C520C}" presName="rootComposite" presStyleCnt="0"/>
      <dgm:spPr/>
    </dgm:pt>
    <dgm:pt modelId="{B519EAC5-4BB8-45C3-9A39-6CC04968B826}" type="pres">
      <dgm:prSet presAssocID="{43304A59-3EFF-49C8-A963-43DA845C520C}" presName="rootText" presStyleLbl="node2" presStyleIdx="2" presStyleCnt="4">
        <dgm:presLayoutVars>
          <dgm:chPref val="3"/>
        </dgm:presLayoutVars>
      </dgm:prSet>
      <dgm:spPr/>
    </dgm:pt>
    <dgm:pt modelId="{231C09B8-BFDA-414D-A96F-E80C5B6F6550}" type="pres">
      <dgm:prSet presAssocID="{43304A59-3EFF-49C8-A963-43DA845C520C}" presName="rootConnector" presStyleLbl="node2" presStyleIdx="2" presStyleCnt="4"/>
      <dgm:spPr/>
    </dgm:pt>
    <dgm:pt modelId="{9473E1E2-0923-44D3-9842-7C41A21FFC7D}" type="pres">
      <dgm:prSet presAssocID="{43304A59-3EFF-49C8-A963-43DA845C520C}" presName="hierChild4" presStyleCnt="0"/>
      <dgm:spPr/>
    </dgm:pt>
    <dgm:pt modelId="{6CB0F398-CF05-48EA-8800-C399FB79C7AB}" type="pres">
      <dgm:prSet presAssocID="{43304A59-3EFF-49C8-A963-43DA845C520C}" presName="hierChild5" presStyleCnt="0"/>
      <dgm:spPr/>
    </dgm:pt>
    <dgm:pt modelId="{812A2EAD-0A8A-4531-8037-125171337415}" type="pres">
      <dgm:prSet presAssocID="{694DED00-88BE-4C35-8407-5E966BE7ED82}" presName="Name37" presStyleLbl="parChTrans1D2" presStyleIdx="3" presStyleCnt="4"/>
      <dgm:spPr/>
    </dgm:pt>
    <dgm:pt modelId="{9271B0D3-420F-47A5-8B1D-89D4FB2DE483}" type="pres">
      <dgm:prSet presAssocID="{85E022A8-F800-431A-BBEC-E47A53128E11}" presName="hierRoot2" presStyleCnt="0">
        <dgm:presLayoutVars>
          <dgm:hierBranch val="init"/>
        </dgm:presLayoutVars>
      </dgm:prSet>
      <dgm:spPr/>
    </dgm:pt>
    <dgm:pt modelId="{036F10FC-B857-4CCB-AD86-4EB5B90BD15D}" type="pres">
      <dgm:prSet presAssocID="{85E022A8-F800-431A-BBEC-E47A53128E11}" presName="rootComposite" presStyleCnt="0"/>
      <dgm:spPr/>
    </dgm:pt>
    <dgm:pt modelId="{2A4B0BAF-7919-4AEB-BF03-79B60F7CE2C0}" type="pres">
      <dgm:prSet presAssocID="{85E022A8-F800-431A-BBEC-E47A53128E11}" presName="rootText" presStyleLbl="node2" presStyleIdx="3" presStyleCnt="4">
        <dgm:presLayoutVars>
          <dgm:chPref val="3"/>
        </dgm:presLayoutVars>
      </dgm:prSet>
      <dgm:spPr/>
    </dgm:pt>
    <dgm:pt modelId="{E0F803B8-462D-472A-8F57-EC83281B097F}" type="pres">
      <dgm:prSet presAssocID="{85E022A8-F800-431A-BBEC-E47A53128E11}" presName="rootConnector" presStyleLbl="node2" presStyleIdx="3" presStyleCnt="4"/>
      <dgm:spPr/>
    </dgm:pt>
    <dgm:pt modelId="{FEA82F89-B4CB-43CF-8D46-23483E9FAA3D}" type="pres">
      <dgm:prSet presAssocID="{85E022A8-F800-431A-BBEC-E47A53128E11}" presName="hierChild4" presStyleCnt="0"/>
      <dgm:spPr/>
    </dgm:pt>
    <dgm:pt modelId="{4E08E0BD-85EB-4F78-A9FB-0C5AF36B5193}" type="pres">
      <dgm:prSet presAssocID="{85E022A8-F800-431A-BBEC-E47A53128E11}" presName="hierChild5" presStyleCnt="0"/>
      <dgm:spPr/>
    </dgm:pt>
    <dgm:pt modelId="{F70F074E-6C07-4D5D-A47C-D1FCDC9B236A}" type="pres">
      <dgm:prSet presAssocID="{B37D9592-C7EC-4049-8EF5-708065434652}" presName="hierChild3" presStyleCnt="0"/>
      <dgm:spPr/>
    </dgm:pt>
  </dgm:ptLst>
  <dgm:cxnLst>
    <dgm:cxn modelId="{6CE57C09-AF36-42E5-8FB2-6D6B681D689F}" srcId="{B37D9592-C7EC-4049-8EF5-708065434652}" destId="{989108D6-F96E-4B94-B477-5BE4E31029CD}" srcOrd="0" destOrd="0" parTransId="{EC99FBDE-29E7-4E18-A854-56E5995B8E87}" sibTransId="{5EBB431F-D721-4907-B0D2-F4479CE528AD}"/>
    <dgm:cxn modelId="{2CB3200B-FC5B-4949-A829-94F94FBFB553}" type="presOf" srcId="{0F82738E-468F-4A9C-9EBD-1CCB95D785CA}" destId="{CB27872E-6396-4CBD-9719-5665037C379D}" srcOrd="0" destOrd="0" presId="urn:microsoft.com/office/officeart/2005/8/layout/orgChart1"/>
    <dgm:cxn modelId="{D621D627-1000-42A9-AB99-41668F796366}" srcId="{0F82738E-468F-4A9C-9EBD-1CCB95D785CA}" destId="{B37D9592-C7EC-4049-8EF5-708065434652}" srcOrd="0" destOrd="0" parTransId="{DF18D78A-C4EF-46F3-A516-AFF1DA452F6A}" sibTransId="{512038E2-9D93-4FCF-82C3-47292FA83DAC}"/>
    <dgm:cxn modelId="{F2AB2629-7C36-4B0D-B9BF-7CEAF025452B}" type="presOf" srcId="{6AF69A22-4B97-4C0B-8EAD-624089666544}" destId="{455CFD34-8502-4938-9F2E-54BF6655E3E7}" srcOrd="1" destOrd="0" presId="urn:microsoft.com/office/officeart/2005/8/layout/orgChart1"/>
    <dgm:cxn modelId="{63AC2B3E-FA79-462E-9DF8-F033EC73D22F}" type="presOf" srcId="{694DED00-88BE-4C35-8407-5E966BE7ED82}" destId="{812A2EAD-0A8A-4531-8037-125171337415}" srcOrd="0" destOrd="0" presId="urn:microsoft.com/office/officeart/2005/8/layout/orgChart1"/>
    <dgm:cxn modelId="{35FE385F-423E-4E03-991B-C2FA7DD6A2CB}" type="presOf" srcId="{B37D9592-C7EC-4049-8EF5-708065434652}" destId="{FAADECDA-5AA6-4785-9AFC-293E322A4215}" srcOrd="1" destOrd="0" presId="urn:microsoft.com/office/officeart/2005/8/layout/orgChart1"/>
    <dgm:cxn modelId="{6FFA2B7F-975F-4AA5-A372-5A8F0F4AABDA}" type="presOf" srcId="{85E022A8-F800-431A-BBEC-E47A53128E11}" destId="{E0F803B8-462D-472A-8F57-EC83281B097F}" srcOrd="1" destOrd="0" presId="urn:microsoft.com/office/officeart/2005/8/layout/orgChart1"/>
    <dgm:cxn modelId="{99603080-7E72-482D-BBB3-37DA8677F2D4}" type="presOf" srcId="{6AF69A22-4B97-4C0B-8EAD-624089666544}" destId="{10FBEAE6-8909-4E5C-945C-8E3B018D8CD9}" srcOrd="0" destOrd="0" presId="urn:microsoft.com/office/officeart/2005/8/layout/orgChart1"/>
    <dgm:cxn modelId="{5B496C87-FF2F-40D6-BDAA-8C7EAAED6662}" type="presOf" srcId="{85E022A8-F800-431A-BBEC-E47A53128E11}" destId="{2A4B0BAF-7919-4AEB-BF03-79B60F7CE2C0}" srcOrd="0" destOrd="0" presId="urn:microsoft.com/office/officeart/2005/8/layout/orgChart1"/>
    <dgm:cxn modelId="{E63F8E87-1AFA-4F68-A73D-9E715C049F3F}" type="presOf" srcId="{BA77CF9F-CDC2-44D0-8617-CC43D77ABE50}" destId="{970A9252-6530-4610-917F-CECAE5560DFC}" srcOrd="0" destOrd="0" presId="urn:microsoft.com/office/officeart/2005/8/layout/orgChart1"/>
    <dgm:cxn modelId="{1D49CA99-D637-4A28-9CD3-3A167F9C26F6}" srcId="{B37D9592-C7EC-4049-8EF5-708065434652}" destId="{43304A59-3EFF-49C8-A963-43DA845C520C}" srcOrd="2" destOrd="0" parTransId="{BA77CF9F-CDC2-44D0-8617-CC43D77ABE50}" sibTransId="{07DE1554-1FAD-4ECC-B4DE-89CCE6FE399F}"/>
    <dgm:cxn modelId="{1E7DBE9A-03CD-42E6-B154-EE8CCB852C10}" srcId="{B37D9592-C7EC-4049-8EF5-708065434652}" destId="{85E022A8-F800-431A-BBEC-E47A53128E11}" srcOrd="3" destOrd="0" parTransId="{694DED00-88BE-4C35-8407-5E966BE7ED82}" sibTransId="{FE920A83-5FE4-45A7-94F6-ECB2B2D8CB33}"/>
    <dgm:cxn modelId="{951225AD-74FE-461F-BD2F-938C9954DD6D}" type="presOf" srcId="{989108D6-F96E-4B94-B477-5BE4E31029CD}" destId="{EE917785-2252-49A3-9F5B-31A5ADE3D739}" srcOrd="0" destOrd="0" presId="urn:microsoft.com/office/officeart/2005/8/layout/orgChart1"/>
    <dgm:cxn modelId="{AA04A4B6-8CAC-490D-A729-BCC42A02F8BC}" type="presOf" srcId="{989108D6-F96E-4B94-B477-5BE4E31029CD}" destId="{2990F801-DC1D-4292-9957-027D41CF0C62}" srcOrd="1" destOrd="0" presId="urn:microsoft.com/office/officeart/2005/8/layout/orgChart1"/>
    <dgm:cxn modelId="{E61383CF-A1F3-447F-999A-A786DA1888B7}" type="presOf" srcId="{95BB7D2A-B935-4667-A2C0-519C5D1205F8}" destId="{FFF6817F-C012-4B12-AE79-5EE0A50DAE92}" srcOrd="0" destOrd="0" presId="urn:microsoft.com/office/officeart/2005/8/layout/orgChart1"/>
    <dgm:cxn modelId="{998AC5D0-E53B-44DD-8B7B-95DE86FB3F14}" type="presOf" srcId="{B37D9592-C7EC-4049-8EF5-708065434652}" destId="{185A90AB-8628-4C55-869F-AC38F85CD15E}" srcOrd="0" destOrd="0" presId="urn:microsoft.com/office/officeart/2005/8/layout/orgChart1"/>
    <dgm:cxn modelId="{D0B506E5-1DAE-492B-AC7B-B2D394974EDB}" type="presOf" srcId="{EC99FBDE-29E7-4E18-A854-56E5995B8E87}" destId="{CB65204B-EABE-4541-9317-5C76362A619C}" srcOrd="0" destOrd="0" presId="urn:microsoft.com/office/officeart/2005/8/layout/orgChart1"/>
    <dgm:cxn modelId="{C7DFBEE9-7C4D-42DF-9510-1000646F7E43}" srcId="{B37D9592-C7EC-4049-8EF5-708065434652}" destId="{6AF69A22-4B97-4C0B-8EAD-624089666544}" srcOrd="1" destOrd="0" parTransId="{95BB7D2A-B935-4667-A2C0-519C5D1205F8}" sibTransId="{05A83D5C-C84B-4A12-B50A-19951F696395}"/>
    <dgm:cxn modelId="{7AD16DEE-6731-4B73-9DCB-B5DABCBADE7B}" type="presOf" srcId="{43304A59-3EFF-49C8-A963-43DA845C520C}" destId="{B519EAC5-4BB8-45C3-9A39-6CC04968B826}" srcOrd="0" destOrd="0" presId="urn:microsoft.com/office/officeart/2005/8/layout/orgChart1"/>
    <dgm:cxn modelId="{A3DAB6F4-0C15-438A-AB63-0365ED8EEA5C}" type="presOf" srcId="{43304A59-3EFF-49C8-A963-43DA845C520C}" destId="{231C09B8-BFDA-414D-A96F-E80C5B6F6550}" srcOrd="1" destOrd="0" presId="urn:microsoft.com/office/officeart/2005/8/layout/orgChart1"/>
    <dgm:cxn modelId="{E1D88D90-0DB3-43F4-83FA-87EBE6C4C51F}" type="presParOf" srcId="{CB27872E-6396-4CBD-9719-5665037C379D}" destId="{C73B93E1-8CBF-4CDE-86A7-5D1E105E4C68}" srcOrd="0" destOrd="0" presId="urn:microsoft.com/office/officeart/2005/8/layout/orgChart1"/>
    <dgm:cxn modelId="{7A2590AF-1C00-4157-A1B7-877AB9876339}" type="presParOf" srcId="{C73B93E1-8CBF-4CDE-86A7-5D1E105E4C68}" destId="{4E0C3896-64ED-4EC7-A161-EF3EBCCC55F0}" srcOrd="0" destOrd="0" presId="urn:microsoft.com/office/officeart/2005/8/layout/orgChart1"/>
    <dgm:cxn modelId="{21A3309F-AD97-48D5-8DA3-60FA75575E01}" type="presParOf" srcId="{4E0C3896-64ED-4EC7-A161-EF3EBCCC55F0}" destId="{185A90AB-8628-4C55-869F-AC38F85CD15E}" srcOrd="0" destOrd="0" presId="urn:microsoft.com/office/officeart/2005/8/layout/orgChart1"/>
    <dgm:cxn modelId="{7CCD8230-C6EF-4AEF-94F4-0D9043CAD164}" type="presParOf" srcId="{4E0C3896-64ED-4EC7-A161-EF3EBCCC55F0}" destId="{FAADECDA-5AA6-4785-9AFC-293E322A4215}" srcOrd="1" destOrd="0" presId="urn:microsoft.com/office/officeart/2005/8/layout/orgChart1"/>
    <dgm:cxn modelId="{9BC9186C-146D-4912-A365-A6E9BDFEC801}" type="presParOf" srcId="{C73B93E1-8CBF-4CDE-86A7-5D1E105E4C68}" destId="{AACC4C3B-9EFE-4749-B530-24E32C43A33C}" srcOrd="1" destOrd="0" presId="urn:microsoft.com/office/officeart/2005/8/layout/orgChart1"/>
    <dgm:cxn modelId="{46FD602C-2EE3-41D9-A376-2436D7737B14}" type="presParOf" srcId="{AACC4C3B-9EFE-4749-B530-24E32C43A33C}" destId="{CB65204B-EABE-4541-9317-5C76362A619C}" srcOrd="0" destOrd="0" presId="urn:microsoft.com/office/officeart/2005/8/layout/orgChart1"/>
    <dgm:cxn modelId="{9E4D26D4-4A76-4966-A2C4-6179167C7621}" type="presParOf" srcId="{AACC4C3B-9EFE-4749-B530-24E32C43A33C}" destId="{5DA8EF6E-B2B7-4ED0-B560-B0130B01CCD5}" srcOrd="1" destOrd="0" presId="urn:microsoft.com/office/officeart/2005/8/layout/orgChart1"/>
    <dgm:cxn modelId="{0CD062B3-BC60-4F7F-AF78-6BD4D4CA0BBB}" type="presParOf" srcId="{5DA8EF6E-B2B7-4ED0-B560-B0130B01CCD5}" destId="{2BAE8FD4-A961-4879-B8FB-F7BAD3AEFB1F}" srcOrd="0" destOrd="0" presId="urn:microsoft.com/office/officeart/2005/8/layout/orgChart1"/>
    <dgm:cxn modelId="{41BEA7C5-2670-427E-B393-DEB70A7EBF5F}" type="presParOf" srcId="{2BAE8FD4-A961-4879-B8FB-F7BAD3AEFB1F}" destId="{EE917785-2252-49A3-9F5B-31A5ADE3D739}" srcOrd="0" destOrd="0" presId="urn:microsoft.com/office/officeart/2005/8/layout/orgChart1"/>
    <dgm:cxn modelId="{1E9722C0-861F-4C61-8587-AC4F2A83BEAE}" type="presParOf" srcId="{2BAE8FD4-A961-4879-B8FB-F7BAD3AEFB1F}" destId="{2990F801-DC1D-4292-9957-027D41CF0C62}" srcOrd="1" destOrd="0" presId="urn:microsoft.com/office/officeart/2005/8/layout/orgChart1"/>
    <dgm:cxn modelId="{40773D86-DCD3-4743-B6CD-C89F2233D399}" type="presParOf" srcId="{5DA8EF6E-B2B7-4ED0-B560-B0130B01CCD5}" destId="{3A984DF1-9BCF-4249-BB62-5B6E50F57494}" srcOrd="1" destOrd="0" presId="urn:microsoft.com/office/officeart/2005/8/layout/orgChart1"/>
    <dgm:cxn modelId="{7F939583-6479-451D-9B54-F1F2924B195F}" type="presParOf" srcId="{5DA8EF6E-B2B7-4ED0-B560-B0130B01CCD5}" destId="{945D4FF6-F375-43D1-995A-D822379B302B}" srcOrd="2" destOrd="0" presId="urn:microsoft.com/office/officeart/2005/8/layout/orgChart1"/>
    <dgm:cxn modelId="{2E0687DD-EA9F-4C19-A6B9-B6792C0AF65F}" type="presParOf" srcId="{AACC4C3B-9EFE-4749-B530-24E32C43A33C}" destId="{FFF6817F-C012-4B12-AE79-5EE0A50DAE92}" srcOrd="2" destOrd="0" presId="urn:microsoft.com/office/officeart/2005/8/layout/orgChart1"/>
    <dgm:cxn modelId="{C50B402C-3623-4C14-825C-4B0C789EFBBA}" type="presParOf" srcId="{AACC4C3B-9EFE-4749-B530-24E32C43A33C}" destId="{64B6DC3E-64E0-45EC-AE39-070480F94C83}" srcOrd="3" destOrd="0" presId="urn:microsoft.com/office/officeart/2005/8/layout/orgChart1"/>
    <dgm:cxn modelId="{DB4CAFC6-43A9-42C2-9586-B94522754879}" type="presParOf" srcId="{64B6DC3E-64E0-45EC-AE39-070480F94C83}" destId="{588B02C5-2E35-4B75-8DFF-0F435725EC65}" srcOrd="0" destOrd="0" presId="urn:microsoft.com/office/officeart/2005/8/layout/orgChart1"/>
    <dgm:cxn modelId="{82577163-F62A-4807-BE5D-9530E8ECF3D3}" type="presParOf" srcId="{588B02C5-2E35-4B75-8DFF-0F435725EC65}" destId="{10FBEAE6-8909-4E5C-945C-8E3B018D8CD9}" srcOrd="0" destOrd="0" presId="urn:microsoft.com/office/officeart/2005/8/layout/orgChart1"/>
    <dgm:cxn modelId="{5F752A9C-5E2D-4336-B631-2C5DA58A5F54}" type="presParOf" srcId="{588B02C5-2E35-4B75-8DFF-0F435725EC65}" destId="{455CFD34-8502-4938-9F2E-54BF6655E3E7}" srcOrd="1" destOrd="0" presId="urn:microsoft.com/office/officeart/2005/8/layout/orgChart1"/>
    <dgm:cxn modelId="{842E862D-93DF-46D4-9540-7369F74E37FA}" type="presParOf" srcId="{64B6DC3E-64E0-45EC-AE39-070480F94C83}" destId="{7F37FE21-62C5-4EB9-A3F3-9E9050B4C022}" srcOrd="1" destOrd="0" presId="urn:microsoft.com/office/officeart/2005/8/layout/orgChart1"/>
    <dgm:cxn modelId="{87C40B90-4613-4BC4-9B71-C842F3DA1A13}" type="presParOf" srcId="{64B6DC3E-64E0-45EC-AE39-070480F94C83}" destId="{DC421F5B-75EA-48B0-97BA-A9C596159391}" srcOrd="2" destOrd="0" presId="urn:microsoft.com/office/officeart/2005/8/layout/orgChart1"/>
    <dgm:cxn modelId="{24D53142-5B84-4E62-AA17-A0892322DFEE}" type="presParOf" srcId="{AACC4C3B-9EFE-4749-B530-24E32C43A33C}" destId="{970A9252-6530-4610-917F-CECAE5560DFC}" srcOrd="4" destOrd="0" presId="urn:microsoft.com/office/officeart/2005/8/layout/orgChart1"/>
    <dgm:cxn modelId="{693F8CF2-67B2-4688-B2E5-8DA762D0CC73}" type="presParOf" srcId="{AACC4C3B-9EFE-4749-B530-24E32C43A33C}" destId="{E2A97B4A-FB21-416E-BD2B-51422404AEEF}" srcOrd="5" destOrd="0" presId="urn:microsoft.com/office/officeart/2005/8/layout/orgChart1"/>
    <dgm:cxn modelId="{E7A46BB8-F77E-4FED-ABA5-C9D7BE5E56DC}" type="presParOf" srcId="{E2A97B4A-FB21-416E-BD2B-51422404AEEF}" destId="{798D04F0-710A-4BC7-8D9E-52C0A6C70710}" srcOrd="0" destOrd="0" presId="urn:microsoft.com/office/officeart/2005/8/layout/orgChart1"/>
    <dgm:cxn modelId="{01BC9BCF-8306-4DD0-8761-5B5D40C48E41}" type="presParOf" srcId="{798D04F0-710A-4BC7-8D9E-52C0A6C70710}" destId="{B519EAC5-4BB8-45C3-9A39-6CC04968B826}" srcOrd="0" destOrd="0" presId="urn:microsoft.com/office/officeart/2005/8/layout/orgChart1"/>
    <dgm:cxn modelId="{4646432F-76CF-4D48-AA4F-4F271AAE6600}" type="presParOf" srcId="{798D04F0-710A-4BC7-8D9E-52C0A6C70710}" destId="{231C09B8-BFDA-414D-A96F-E80C5B6F6550}" srcOrd="1" destOrd="0" presId="urn:microsoft.com/office/officeart/2005/8/layout/orgChart1"/>
    <dgm:cxn modelId="{9880A4C8-224D-42C2-A452-B6A48B0ABA83}" type="presParOf" srcId="{E2A97B4A-FB21-416E-BD2B-51422404AEEF}" destId="{9473E1E2-0923-44D3-9842-7C41A21FFC7D}" srcOrd="1" destOrd="0" presId="urn:microsoft.com/office/officeart/2005/8/layout/orgChart1"/>
    <dgm:cxn modelId="{FF4B7D0A-D37D-45C4-B9C9-70F5A0F8F852}" type="presParOf" srcId="{E2A97B4A-FB21-416E-BD2B-51422404AEEF}" destId="{6CB0F398-CF05-48EA-8800-C399FB79C7AB}" srcOrd="2" destOrd="0" presId="urn:microsoft.com/office/officeart/2005/8/layout/orgChart1"/>
    <dgm:cxn modelId="{3C4D425E-5456-477A-982A-34CC9FD39949}" type="presParOf" srcId="{AACC4C3B-9EFE-4749-B530-24E32C43A33C}" destId="{812A2EAD-0A8A-4531-8037-125171337415}" srcOrd="6" destOrd="0" presId="urn:microsoft.com/office/officeart/2005/8/layout/orgChart1"/>
    <dgm:cxn modelId="{94FF9D99-31E7-4B06-AC8E-E1CA38ECD4B1}" type="presParOf" srcId="{AACC4C3B-9EFE-4749-B530-24E32C43A33C}" destId="{9271B0D3-420F-47A5-8B1D-89D4FB2DE483}" srcOrd="7" destOrd="0" presId="urn:microsoft.com/office/officeart/2005/8/layout/orgChart1"/>
    <dgm:cxn modelId="{20317883-FC25-4091-B07B-227BFD678F64}" type="presParOf" srcId="{9271B0D3-420F-47A5-8B1D-89D4FB2DE483}" destId="{036F10FC-B857-4CCB-AD86-4EB5B90BD15D}" srcOrd="0" destOrd="0" presId="urn:microsoft.com/office/officeart/2005/8/layout/orgChart1"/>
    <dgm:cxn modelId="{929A3814-AA4A-4716-AF6A-6455140EC4B9}" type="presParOf" srcId="{036F10FC-B857-4CCB-AD86-4EB5B90BD15D}" destId="{2A4B0BAF-7919-4AEB-BF03-79B60F7CE2C0}" srcOrd="0" destOrd="0" presId="urn:microsoft.com/office/officeart/2005/8/layout/orgChart1"/>
    <dgm:cxn modelId="{73B2EDEF-C266-4693-93D4-F7C6196B5D36}" type="presParOf" srcId="{036F10FC-B857-4CCB-AD86-4EB5B90BD15D}" destId="{E0F803B8-462D-472A-8F57-EC83281B097F}" srcOrd="1" destOrd="0" presId="urn:microsoft.com/office/officeart/2005/8/layout/orgChart1"/>
    <dgm:cxn modelId="{B8AEDF67-C4D4-452B-9B2D-B6BE586D6BFE}" type="presParOf" srcId="{9271B0D3-420F-47A5-8B1D-89D4FB2DE483}" destId="{FEA82F89-B4CB-43CF-8D46-23483E9FAA3D}" srcOrd="1" destOrd="0" presId="urn:microsoft.com/office/officeart/2005/8/layout/orgChart1"/>
    <dgm:cxn modelId="{9FF26F5F-EAA1-404A-AAED-C503F420EA31}" type="presParOf" srcId="{9271B0D3-420F-47A5-8B1D-89D4FB2DE483}" destId="{4E08E0BD-85EB-4F78-A9FB-0C5AF36B5193}" srcOrd="2" destOrd="0" presId="urn:microsoft.com/office/officeart/2005/8/layout/orgChart1"/>
    <dgm:cxn modelId="{F2A875B1-3DDD-415B-B3FB-84358DCEA4EF}" type="presParOf" srcId="{C73B93E1-8CBF-4CDE-86A7-5D1E105E4C68}" destId="{F70F074E-6C07-4D5D-A47C-D1FCDC9B23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82738E-468F-4A9C-9EBD-1CCB95D785C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D9592-C7EC-4049-8EF5-708065434652}">
      <dgm:prSet phldrT="[Текст]"/>
      <dgm:spPr/>
      <dgm:t>
        <a:bodyPr/>
        <a:lstStyle/>
        <a:p>
          <a:r>
            <a:rPr lang="ru-RU" dirty="0"/>
            <a:t>Уникальное </a:t>
          </a:r>
        </a:p>
        <a:p>
          <a:r>
            <a:rPr lang="ru-RU" dirty="0"/>
            <a:t>сообщество</a:t>
          </a:r>
        </a:p>
      </dgm:t>
    </dgm:pt>
    <dgm:pt modelId="{DF18D78A-C4EF-46F3-A516-AFF1DA452F6A}" type="parTrans" cxnId="{D621D627-1000-42A9-AB99-41668F796366}">
      <dgm:prSet/>
      <dgm:spPr/>
      <dgm:t>
        <a:bodyPr/>
        <a:lstStyle/>
        <a:p>
          <a:endParaRPr lang="ru-RU"/>
        </a:p>
      </dgm:t>
    </dgm:pt>
    <dgm:pt modelId="{512038E2-9D93-4FCF-82C3-47292FA83DAC}" type="sibTrans" cxnId="{D621D627-1000-42A9-AB99-41668F796366}">
      <dgm:prSet/>
      <dgm:spPr/>
      <dgm:t>
        <a:bodyPr/>
        <a:lstStyle/>
        <a:p>
          <a:endParaRPr lang="ru-RU"/>
        </a:p>
      </dgm:t>
    </dgm:pt>
    <dgm:pt modelId="{989108D6-F96E-4B94-B477-5BE4E31029CD}">
      <dgm:prSet phldrT="[Текст]"/>
      <dgm:spPr/>
      <dgm:t>
        <a:bodyPr/>
        <a:lstStyle/>
        <a:p>
          <a:r>
            <a:rPr lang="ru-RU" dirty="0"/>
            <a:t>Учителя-разработка</a:t>
          </a:r>
        </a:p>
      </dgm:t>
    </dgm:pt>
    <dgm:pt modelId="{EC99FBDE-29E7-4E18-A854-56E5995B8E87}" type="parTrans" cxnId="{6CE57C09-AF36-42E5-8FB2-6D6B681D689F}">
      <dgm:prSet/>
      <dgm:spPr/>
      <dgm:t>
        <a:bodyPr/>
        <a:lstStyle/>
        <a:p>
          <a:endParaRPr lang="ru-RU"/>
        </a:p>
      </dgm:t>
    </dgm:pt>
    <dgm:pt modelId="{5EBB431F-D721-4907-B0D2-F4479CE528AD}" type="sibTrans" cxnId="{6CE57C09-AF36-42E5-8FB2-6D6B681D689F}">
      <dgm:prSet/>
      <dgm:spPr/>
      <dgm:t>
        <a:bodyPr/>
        <a:lstStyle/>
        <a:p>
          <a:endParaRPr lang="ru-RU"/>
        </a:p>
      </dgm:t>
    </dgm:pt>
    <dgm:pt modelId="{6AF69A22-4B97-4C0B-8EAD-624089666544}">
      <dgm:prSet phldrT="[Текст]"/>
      <dgm:spPr/>
      <dgm:t>
        <a:bodyPr/>
        <a:lstStyle/>
        <a:p>
          <a:r>
            <a:rPr lang="ru-RU" dirty="0"/>
            <a:t>Бакалавры-проведение</a:t>
          </a:r>
        </a:p>
      </dgm:t>
    </dgm:pt>
    <dgm:pt modelId="{95BB7D2A-B935-4667-A2C0-519C5D1205F8}" type="parTrans" cxnId="{C7DFBEE9-7C4D-42DF-9510-1000646F7E43}">
      <dgm:prSet/>
      <dgm:spPr/>
      <dgm:t>
        <a:bodyPr/>
        <a:lstStyle/>
        <a:p>
          <a:endParaRPr lang="ru-RU"/>
        </a:p>
      </dgm:t>
    </dgm:pt>
    <dgm:pt modelId="{05A83D5C-C84B-4A12-B50A-19951F696395}" type="sibTrans" cxnId="{C7DFBEE9-7C4D-42DF-9510-1000646F7E43}">
      <dgm:prSet/>
      <dgm:spPr/>
      <dgm:t>
        <a:bodyPr/>
        <a:lstStyle/>
        <a:p>
          <a:endParaRPr lang="ru-RU"/>
        </a:p>
      </dgm:t>
    </dgm:pt>
    <dgm:pt modelId="{43304A59-3EFF-49C8-A963-43DA845C520C}">
      <dgm:prSet phldrT="[Текст]"/>
      <dgm:spPr/>
      <dgm:t>
        <a:bodyPr/>
        <a:lstStyle/>
        <a:p>
          <a:r>
            <a:rPr lang="ru-RU" dirty="0"/>
            <a:t>Магистранты-экспертиза и анализ</a:t>
          </a:r>
        </a:p>
      </dgm:t>
    </dgm:pt>
    <dgm:pt modelId="{BA77CF9F-CDC2-44D0-8617-CC43D77ABE50}" type="parTrans" cxnId="{1D49CA99-D637-4A28-9CD3-3A167F9C26F6}">
      <dgm:prSet/>
      <dgm:spPr/>
      <dgm:t>
        <a:bodyPr/>
        <a:lstStyle/>
        <a:p>
          <a:endParaRPr lang="ru-RU"/>
        </a:p>
      </dgm:t>
    </dgm:pt>
    <dgm:pt modelId="{07DE1554-1FAD-4ECC-B4DE-89CCE6FE399F}" type="sibTrans" cxnId="{1D49CA99-D637-4A28-9CD3-3A167F9C26F6}">
      <dgm:prSet/>
      <dgm:spPr/>
      <dgm:t>
        <a:bodyPr/>
        <a:lstStyle/>
        <a:p>
          <a:endParaRPr lang="ru-RU"/>
        </a:p>
      </dgm:t>
    </dgm:pt>
    <dgm:pt modelId="{85E022A8-F800-431A-BBEC-E47A53128E11}">
      <dgm:prSet/>
      <dgm:spPr/>
      <dgm:t>
        <a:bodyPr/>
        <a:lstStyle/>
        <a:p>
          <a:r>
            <a:rPr lang="ru-RU" dirty="0"/>
            <a:t>Ученые РГПУ-разработка, экспертиза, анализ</a:t>
          </a:r>
        </a:p>
      </dgm:t>
    </dgm:pt>
    <dgm:pt modelId="{694DED00-88BE-4C35-8407-5E966BE7ED82}" type="parTrans" cxnId="{1E7DBE9A-03CD-42E6-B154-EE8CCB852C10}">
      <dgm:prSet/>
      <dgm:spPr/>
      <dgm:t>
        <a:bodyPr/>
        <a:lstStyle/>
        <a:p>
          <a:endParaRPr lang="ru-RU"/>
        </a:p>
      </dgm:t>
    </dgm:pt>
    <dgm:pt modelId="{FE920A83-5FE4-45A7-94F6-ECB2B2D8CB33}" type="sibTrans" cxnId="{1E7DBE9A-03CD-42E6-B154-EE8CCB852C10}">
      <dgm:prSet/>
      <dgm:spPr/>
      <dgm:t>
        <a:bodyPr/>
        <a:lstStyle/>
        <a:p>
          <a:endParaRPr lang="ru-RU"/>
        </a:p>
      </dgm:t>
    </dgm:pt>
    <dgm:pt modelId="{CB27872E-6396-4CBD-9719-5665037C379D}" type="pres">
      <dgm:prSet presAssocID="{0F82738E-468F-4A9C-9EBD-1CCB95D785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3B93E1-8CBF-4CDE-86A7-5D1E105E4C68}" type="pres">
      <dgm:prSet presAssocID="{B37D9592-C7EC-4049-8EF5-708065434652}" presName="hierRoot1" presStyleCnt="0">
        <dgm:presLayoutVars>
          <dgm:hierBranch val="init"/>
        </dgm:presLayoutVars>
      </dgm:prSet>
      <dgm:spPr/>
    </dgm:pt>
    <dgm:pt modelId="{4E0C3896-64ED-4EC7-A161-EF3EBCCC55F0}" type="pres">
      <dgm:prSet presAssocID="{B37D9592-C7EC-4049-8EF5-708065434652}" presName="rootComposite1" presStyleCnt="0"/>
      <dgm:spPr/>
    </dgm:pt>
    <dgm:pt modelId="{185A90AB-8628-4C55-869F-AC38F85CD15E}" type="pres">
      <dgm:prSet presAssocID="{B37D9592-C7EC-4049-8EF5-708065434652}" presName="rootText1" presStyleLbl="node0" presStyleIdx="0" presStyleCnt="1">
        <dgm:presLayoutVars>
          <dgm:chPref val="3"/>
        </dgm:presLayoutVars>
      </dgm:prSet>
      <dgm:spPr/>
    </dgm:pt>
    <dgm:pt modelId="{FAADECDA-5AA6-4785-9AFC-293E322A4215}" type="pres">
      <dgm:prSet presAssocID="{B37D9592-C7EC-4049-8EF5-708065434652}" presName="rootConnector1" presStyleLbl="node1" presStyleIdx="0" presStyleCnt="0"/>
      <dgm:spPr/>
    </dgm:pt>
    <dgm:pt modelId="{AACC4C3B-9EFE-4749-B530-24E32C43A33C}" type="pres">
      <dgm:prSet presAssocID="{B37D9592-C7EC-4049-8EF5-708065434652}" presName="hierChild2" presStyleCnt="0"/>
      <dgm:spPr/>
    </dgm:pt>
    <dgm:pt modelId="{CB65204B-EABE-4541-9317-5C76362A619C}" type="pres">
      <dgm:prSet presAssocID="{EC99FBDE-29E7-4E18-A854-56E5995B8E87}" presName="Name37" presStyleLbl="parChTrans1D2" presStyleIdx="0" presStyleCnt="4"/>
      <dgm:spPr/>
    </dgm:pt>
    <dgm:pt modelId="{5DA8EF6E-B2B7-4ED0-B560-B0130B01CCD5}" type="pres">
      <dgm:prSet presAssocID="{989108D6-F96E-4B94-B477-5BE4E31029CD}" presName="hierRoot2" presStyleCnt="0">
        <dgm:presLayoutVars>
          <dgm:hierBranch val="init"/>
        </dgm:presLayoutVars>
      </dgm:prSet>
      <dgm:spPr/>
    </dgm:pt>
    <dgm:pt modelId="{2BAE8FD4-A961-4879-B8FB-F7BAD3AEFB1F}" type="pres">
      <dgm:prSet presAssocID="{989108D6-F96E-4B94-B477-5BE4E31029CD}" presName="rootComposite" presStyleCnt="0"/>
      <dgm:spPr/>
    </dgm:pt>
    <dgm:pt modelId="{EE917785-2252-49A3-9F5B-31A5ADE3D739}" type="pres">
      <dgm:prSet presAssocID="{989108D6-F96E-4B94-B477-5BE4E31029CD}" presName="rootText" presStyleLbl="node2" presStyleIdx="0" presStyleCnt="4">
        <dgm:presLayoutVars>
          <dgm:chPref val="3"/>
        </dgm:presLayoutVars>
      </dgm:prSet>
      <dgm:spPr/>
    </dgm:pt>
    <dgm:pt modelId="{2990F801-DC1D-4292-9957-027D41CF0C62}" type="pres">
      <dgm:prSet presAssocID="{989108D6-F96E-4B94-B477-5BE4E31029CD}" presName="rootConnector" presStyleLbl="node2" presStyleIdx="0" presStyleCnt="4"/>
      <dgm:spPr/>
    </dgm:pt>
    <dgm:pt modelId="{3A984DF1-9BCF-4249-BB62-5B6E50F57494}" type="pres">
      <dgm:prSet presAssocID="{989108D6-F96E-4B94-B477-5BE4E31029CD}" presName="hierChild4" presStyleCnt="0"/>
      <dgm:spPr/>
    </dgm:pt>
    <dgm:pt modelId="{945D4FF6-F375-43D1-995A-D822379B302B}" type="pres">
      <dgm:prSet presAssocID="{989108D6-F96E-4B94-B477-5BE4E31029CD}" presName="hierChild5" presStyleCnt="0"/>
      <dgm:spPr/>
    </dgm:pt>
    <dgm:pt modelId="{FFF6817F-C012-4B12-AE79-5EE0A50DAE92}" type="pres">
      <dgm:prSet presAssocID="{95BB7D2A-B935-4667-A2C0-519C5D1205F8}" presName="Name37" presStyleLbl="parChTrans1D2" presStyleIdx="1" presStyleCnt="4"/>
      <dgm:spPr/>
    </dgm:pt>
    <dgm:pt modelId="{64B6DC3E-64E0-45EC-AE39-070480F94C83}" type="pres">
      <dgm:prSet presAssocID="{6AF69A22-4B97-4C0B-8EAD-624089666544}" presName="hierRoot2" presStyleCnt="0">
        <dgm:presLayoutVars>
          <dgm:hierBranch val="init"/>
        </dgm:presLayoutVars>
      </dgm:prSet>
      <dgm:spPr/>
    </dgm:pt>
    <dgm:pt modelId="{588B02C5-2E35-4B75-8DFF-0F435725EC65}" type="pres">
      <dgm:prSet presAssocID="{6AF69A22-4B97-4C0B-8EAD-624089666544}" presName="rootComposite" presStyleCnt="0"/>
      <dgm:spPr/>
    </dgm:pt>
    <dgm:pt modelId="{10FBEAE6-8909-4E5C-945C-8E3B018D8CD9}" type="pres">
      <dgm:prSet presAssocID="{6AF69A22-4B97-4C0B-8EAD-624089666544}" presName="rootText" presStyleLbl="node2" presStyleIdx="1" presStyleCnt="4">
        <dgm:presLayoutVars>
          <dgm:chPref val="3"/>
        </dgm:presLayoutVars>
      </dgm:prSet>
      <dgm:spPr/>
    </dgm:pt>
    <dgm:pt modelId="{455CFD34-8502-4938-9F2E-54BF6655E3E7}" type="pres">
      <dgm:prSet presAssocID="{6AF69A22-4B97-4C0B-8EAD-624089666544}" presName="rootConnector" presStyleLbl="node2" presStyleIdx="1" presStyleCnt="4"/>
      <dgm:spPr/>
    </dgm:pt>
    <dgm:pt modelId="{7F37FE21-62C5-4EB9-A3F3-9E9050B4C022}" type="pres">
      <dgm:prSet presAssocID="{6AF69A22-4B97-4C0B-8EAD-624089666544}" presName="hierChild4" presStyleCnt="0"/>
      <dgm:spPr/>
    </dgm:pt>
    <dgm:pt modelId="{DC421F5B-75EA-48B0-97BA-A9C596159391}" type="pres">
      <dgm:prSet presAssocID="{6AF69A22-4B97-4C0B-8EAD-624089666544}" presName="hierChild5" presStyleCnt="0"/>
      <dgm:spPr/>
    </dgm:pt>
    <dgm:pt modelId="{970A9252-6530-4610-917F-CECAE5560DFC}" type="pres">
      <dgm:prSet presAssocID="{BA77CF9F-CDC2-44D0-8617-CC43D77ABE50}" presName="Name37" presStyleLbl="parChTrans1D2" presStyleIdx="2" presStyleCnt="4"/>
      <dgm:spPr/>
    </dgm:pt>
    <dgm:pt modelId="{E2A97B4A-FB21-416E-BD2B-51422404AEEF}" type="pres">
      <dgm:prSet presAssocID="{43304A59-3EFF-49C8-A963-43DA845C520C}" presName="hierRoot2" presStyleCnt="0">
        <dgm:presLayoutVars>
          <dgm:hierBranch val="init"/>
        </dgm:presLayoutVars>
      </dgm:prSet>
      <dgm:spPr/>
    </dgm:pt>
    <dgm:pt modelId="{798D04F0-710A-4BC7-8D9E-52C0A6C70710}" type="pres">
      <dgm:prSet presAssocID="{43304A59-3EFF-49C8-A963-43DA845C520C}" presName="rootComposite" presStyleCnt="0"/>
      <dgm:spPr/>
    </dgm:pt>
    <dgm:pt modelId="{B519EAC5-4BB8-45C3-9A39-6CC04968B826}" type="pres">
      <dgm:prSet presAssocID="{43304A59-3EFF-49C8-A963-43DA845C520C}" presName="rootText" presStyleLbl="node2" presStyleIdx="2" presStyleCnt="4">
        <dgm:presLayoutVars>
          <dgm:chPref val="3"/>
        </dgm:presLayoutVars>
      </dgm:prSet>
      <dgm:spPr/>
    </dgm:pt>
    <dgm:pt modelId="{231C09B8-BFDA-414D-A96F-E80C5B6F6550}" type="pres">
      <dgm:prSet presAssocID="{43304A59-3EFF-49C8-A963-43DA845C520C}" presName="rootConnector" presStyleLbl="node2" presStyleIdx="2" presStyleCnt="4"/>
      <dgm:spPr/>
    </dgm:pt>
    <dgm:pt modelId="{9473E1E2-0923-44D3-9842-7C41A21FFC7D}" type="pres">
      <dgm:prSet presAssocID="{43304A59-3EFF-49C8-A963-43DA845C520C}" presName="hierChild4" presStyleCnt="0"/>
      <dgm:spPr/>
    </dgm:pt>
    <dgm:pt modelId="{6CB0F398-CF05-48EA-8800-C399FB79C7AB}" type="pres">
      <dgm:prSet presAssocID="{43304A59-3EFF-49C8-A963-43DA845C520C}" presName="hierChild5" presStyleCnt="0"/>
      <dgm:spPr/>
    </dgm:pt>
    <dgm:pt modelId="{812A2EAD-0A8A-4531-8037-125171337415}" type="pres">
      <dgm:prSet presAssocID="{694DED00-88BE-4C35-8407-5E966BE7ED82}" presName="Name37" presStyleLbl="parChTrans1D2" presStyleIdx="3" presStyleCnt="4"/>
      <dgm:spPr/>
    </dgm:pt>
    <dgm:pt modelId="{9271B0D3-420F-47A5-8B1D-89D4FB2DE483}" type="pres">
      <dgm:prSet presAssocID="{85E022A8-F800-431A-BBEC-E47A53128E11}" presName="hierRoot2" presStyleCnt="0">
        <dgm:presLayoutVars>
          <dgm:hierBranch val="init"/>
        </dgm:presLayoutVars>
      </dgm:prSet>
      <dgm:spPr/>
    </dgm:pt>
    <dgm:pt modelId="{036F10FC-B857-4CCB-AD86-4EB5B90BD15D}" type="pres">
      <dgm:prSet presAssocID="{85E022A8-F800-431A-BBEC-E47A53128E11}" presName="rootComposite" presStyleCnt="0"/>
      <dgm:spPr/>
    </dgm:pt>
    <dgm:pt modelId="{2A4B0BAF-7919-4AEB-BF03-79B60F7CE2C0}" type="pres">
      <dgm:prSet presAssocID="{85E022A8-F800-431A-BBEC-E47A53128E11}" presName="rootText" presStyleLbl="node2" presStyleIdx="3" presStyleCnt="4">
        <dgm:presLayoutVars>
          <dgm:chPref val="3"/>
        </dgm:presLayoutVars>
      </dgm:prSet>
      <dgm:spPr/>
    </dgm:pt>
    <dgm:pt modelId="{E0F803B8-462D-472A-8F57-EC83281B097F}" type="pres">
      <dgm:prSet presAssocID="{85E022A8-F800-431A-BBEC-E47A53128E11}" presName="rootConnector" presStyleLbl="node2" presStyleIdx="3" presStyleCnt="4"/>
      <dgm:spPr/>
    </dgm:pt>
    <dgm:pt modelId="{FEA82F89-B4CB-43CF-8D46-23483E9FAA3D}" type="pres">
      <dgm:prSet presAssocID="{85E022A8-F800-431A-BBEC-E47A53128E11}" presName="hierChild4" presStyleCnt="0"/>
      <dgm:spPr/>
    </dgm:pt>
    <dgm:pt modelId="{4E08E0BD-85EB-4F78-A9FB-0C5AF36B5193}" type="pres">
      <dgm:prSet presAssocID="{85E022A8-F800-431A-BBEC-E47A53128E11}" presName="hierChild5" presStyleCnt="0"/>
      <dgm:spPr/>
    </dgm:pt>
    <dgm:pt modelId="{F70F074E-6C07-4D5D-A47C-D1FCDC9B236A}" type="pres">
      <dgm:prSet presAssocID="{B37D9592-C7EC-4049-8EF5-708065434652}" presName="hierChild3" presStyleCnt="0"/>
      <dgm:spPr/>
    </dgm:pt>
  </dgm:ptLst>
  <dgm:cxnLst>
    <dgm:cxn modelId="{6CE57C09-AF36-42E5-8FB2-6D6B681D689F}" srcId="{B37D9592-C7EC-4049-8EF5-708065434652}" destId="{989108D6-F96E-4B94-B477-5BE4E31029CD}" srcOrd="0" destOrd="0" parTransId="{EC99FBDE-29E7-4E18-A854-56E5995B8E87}" sibTransId="{5EBB431F-D721-4907-B0D2-F4479CE528AD}"/>
    <dgm:cxn modelId="{2CB3200B-FC5B-4949-A829-94F94FBFB553}" type="presOf" srcId="{0F82738E-468F-4A9C-9EBD-1CCB95D785CA}" destId="{CB27872E-6396-4CBD-9719-5665037C379D}" srcOrd="0" destOrd="0" presId="urn:microsoft.com/office/officeart/2005/8/layout/orgChart1"/>
    <dgm:cxn modelId="{D621D627-1000-42A9-AB99-41668F796366}" srcId="{0F82738E-468F-4A9C-9EBD-1CCB95D785CA}" destId="{B37D9592-C7EC-4049-8EF5-708065434652}" srcOrd="0" destOrd="0" parTransId="{DF18D78A-C4EF-46F3-A516-AFF1DA452F6A}" sibTransId="{512038E2-9D93-4FCF-82C3-47292FA83DAC}"/>
    <dgm:cxn modelId="{F2AB2629-7C36-4B0D-B9BF-7CEAF025452B}" type="presOf" srcId="{6AF69A22-4B97-4C0B-8EAD-624089666544}" destId="{455CFD34-8502-4938-9F2E-54BF6655E3E7}" srcOrd="1" destOrd="0" presId="urn:microsoft.com/office/officeart/2005/8/layout/orgChart1"/>
    <dgm:cxn modelId="{63AC2B3E-FA79-462E-9DF8-F033EC73D22F}" type="presOf" srcId="{694DED00-88BE-4C35-8407-5E966BE7ED82}" destId="{812A2EAD-0A8A-4531-8037-125171337415}" srcOrd="0" destOrd="0" presId="urn:microsoft.com/office/officeart/2005/8/layout/orgChart1"/>
    <dgm:cxn modelId="{35FE385F-423E-4E03-991B-C2FA7DD6A2CB}" type="presOf" srcId="{B37D9592-C7EC-4049-8EF5-708065434652}" destId="{FAADECDA-5AA6-4785-9AFC-293E322A4215}" srcOrd="1" destOrd="0" presId="urn:microsoft.com/office/officeart/2005/8/layout/orgChart1"/>
    <dgm:cxn modelId="{6FFA2B7F-975F-4AA5-A372-5A8F0F4AABDA}" type="presOf" srcId="{85E022A8-F800-431A-BBEC-E47A53128E11}" destId="{E0F803B8-462D-472A-8F57-EC83281B097F}" srcOrd="1" destOrd="0" presId="urn:microsoft.com/office/officeart/2005/8/layout/orgChart1"/>
    <dgm:cxn modelId="{99603080-7E72-482D-BBB3-37DA8677F2D4}" type="presOf" srcId="{6AF69A22-4B97-4C0B-8EAD-624089666544}" destId="{10FBEAE6-8909-4E5C-945C-8E3B018D8CD9}" srcOrd="0" destOrd="0" presId="urn:microsoft.com/office/officeart/2005/8/layout/orgChart1"/>
    <dgm:cxn modelId="{5B496C87-FF2F-40D6-BDAA-8C7EAAED6662}" type="presOf" srcId="{85E022A8-F800-431A-BBEC-E47A53128E11}" destId="{2A4B0BAF-7919-4AEB-BF03-79B60F7CE2C0}" srcOrd="0" destOrd="0" presId="urn:microsoft.com/office/officeart/2005/8/layout/orgChart1"/>
    <dgm:cxn modelId="{E63F8E87-1AFA-4F68-A73D-9E715C049F3F}" type="presOf" srcId="{BA77CF9F-CDC2-44D0-8617-CC43D77ABE50}" destId="{970A9252-6530-4610-917F-CECAE5560DFC}" srcOrd="0" destOrd="0" presId="urn:microsoft.com/office/officeart/2005/8/layout/orgChart1"/>
    <dgm:cxn modelId="{1D49CA99-D637-4A28-9CD3-3A167F9C26F6}" srcId="{B37D9592-C7EC-4049-8EF5-708065434652}" destId="{43304A59-3EFF-49C8-A963-43DA845C520C}" srcOrd="2" destOrd="0" parTransId="{BA77CF9F-CDC2-44D0-8617-CC43D77ABE50}" sibTransId="{07DE1554-1FAD-4ECC-B4DE-89CCE6FE399F}"/>
    <dgm:cxn modelId="{1E7DBE9A-03CD-42E6-B154-EE8CCB852C10}" srcId="{B37D9592-C7EC-4049-8EF5-708065434652}" destId="{85E022A8-F800-431A-BBEC-E47A53128E11}" srcOrd="3" destOrd="0" parTransId="{694DED00-88BE-4C35-8407-5E966BE7ED82}" sibTransId="{FE920A83-5FE4-45A7-94F6-ECB2B2D8CB33}"/>
    <dgm:cxn modelId="{951225AD-74FE-461F-BD2F-938C9954DD6D}" type="presOf" srcId="{989108D6-F96E-4B94-B477-5BE4E31029CD}" destId="{EE917785-2252-49A3-9F5B-31A5ADE3D739}" srcOrd="0" destOrd="0" presId="urn:microsoft.com/office/officeart/2005/8/layout/orgChart1"/>
    <dgm:cxn modelId="{AA04A4B6-8CAC-490D-A729-BCC42A02F8BC}" type="presOf" srcId="{989108D6-F96E-4B94-B477-5BE4E31029CD}" destId="{2990F801-DC1D-4292-9957-027D41CF0C62}" srcOrd="1" destOrd="0" presId="urn:microsoft.com/office/officeart/2005/8/layout/orgChart1"/>
    <dgm:cxn modelId="{E61383CF-A1F3-447F-999A-A786DA1888B7}" type="presOf" srcId="{95BB7D2A-B935-4667-A2C0-519C5D1205F8}" destId="{FFF6817F-C012-4B12-AE79-5EE0A50DAE92}" srcOrd="0" destOrd="0" presId="urn:microsoft.com/office/officeart/2005/8/layout/orgChart1"/>
    <dgm:cxn modelId="{998AC5D0-E53B-44DD-8B7B-95DE86FB3F14}" type="presOf" srcId="{B37D9592-C7EC-4049-8EF5-708065434652}" destId="{185A90AB-8628-4C55-869F-AC38F85CD15E}" srcOrd="0" destOrd="0" presId="urn:microsoft.com/office/officeart/2005/8/layout/orgChart1"/>
    <dgm:cxn modelId="{D0B506E5-1DAE-492B-AC7B-B2D394974EDB}" type="presOf" srcId="{EC99FBDE-29E7-4E18-A854-56E5995B8E87}" destId="{CB65204B-EABE-4541-9317-5C76362A619C}" srcOrd="0" destOrd="0" presId="urn:microsoft.com/office/officeart/2005/8/layout/orgChart1"/>
    <dgm:cxn modelId="{C7DFBEE9-7C4D-42DF-9510-1000646F7E43}" srcId="{B37D9592-C7EC-4049-8EF5-708065434652}" destId="{6AF69A22-4B97-4C0B-8EAD-624089666544}" srcOrd="1" destOrd="0" parTransId="{95BB7D2A-B935-4667-A2C0-519C5D1205F8}" sibTransId="{05A83D5C-C84B-4A12-B50A-19951F696395}"/>
    <dgm:cxn modelId="{7AD16DEE-6731-4B73-9DCB-B5DABCBADE7B}" type="presOf" srcId="{43304A59-3EFF-49C8-A963-43DA845C520C}" destId="{B519EAC5-4BB8-45C3-9A39-6CC04968B826}" srcOrd="0" destOrd="0" presId="urn:microsoft.com/office/officeart/2005/8/layout/orgChart1"/>
    <dgm:cxn modelId="{A3DAB6F4-0C15-438A-AB63-0365ED8EEA5C}" type="presOf" srcId="{43304A59-3EFF-49C8-A963-43DA845C520C}" destId="{231C09B8-BFDA-414D-A96F-E80C5B6F6550}" srcOrd="1" destOrd="0" presId="urn:microsoft.com/office/officeart/2005/8/layout/orgChart1"/>
    <dgm:cxn modelId="{E1D88D90-0DB3-43F4-83FA-87EBE6C4C51F}" type="presParOf" srcId="{CB27872E-6396-4CBD-9719-5665037C379D}" destId="{C73B93E1-8CBF-4CDE-86A7-5D1E105E4C68}" srcOrd="0" destOrd="0" presId="urn:microsoft.com/office/officeart/2005/8/layout/orgChart1"/>
    <dgm:cxn modelId="{7A2590AF-1C00-4157-A1B7-877AB9876339}" type="presParOf" srcId="{C73B93E1-8CBF-4CDE-86A7-5D1E105E4C68}" destId="{4E0C3896-64ED-4EC7-A161-EF3EBCCC55F0}" srcOrd="0" destOrd="0" presId="urn:microsoft.com/office/officeart/2005/8/layout/orgChart1"/>
    <dgm:cxn modelId="{21A3309F-AD97-48D5-8DA3-60FA75575E01}" type="presParOf" srcId="{4E0C3896-64ED-4EC7-A161-EF3EBCCC55F0}" destId="{185A90AB-8628-4C55-869F-AC38F85CD15E}" srcOrd="0" destOrd="0" presId="urn:microsoft.com/office/officeart/2005/8/layout/orgChart1"/>
    <dgm:cxn modelId="{7CCD8230-C6EF-4AEF-94F4-0D9043CAD164}" type="presParOf" srcId="{4E0C3896-64ED-4EC7-A161-EF3EBCCC55F0}" destId="{FAADECDA-5AA6-4785-9AFC-293E322A4215}" srcOrd="1" destOrd="0" presId="urn:microsoft.com/office/officeart/2005/8/layout/orgChart1"/>
    <dgm:cxn modelId="{9BC9186C-146D-4912-A365-A6E9BDFEC801}" type="presParOf" srcId="{C73B93E1-8CBF-4CDE-86A7-5D1E105E4C68}" destId="{AACC4C3B-9EFE-4749-B530-24E32C43A33C}" srcOrd="1" destOrd="0" presId="urn:microsoft.com/office/officeart/2005/8/layout/orgChart1"/>
    <dgm:cxn modelId="{46FD602C-2EE3-41D9-A376-2436D7737B14}" type="presParOf" srcId="{AACC4C3B-9EFE-4749-B530-24E32C43A33C}" destId="{CB65204B-EABE-4541-9317-5C76362A619C}" srcOrd="0" destOrd="0" presId="urn:microsoft.com/office/officeart/2005/8/layout/orgChart1"/>
    <dgm:cxn modelId="{9E4D26D4-4A76-4966-A2C4-6179167C7621}" type="presParOf" srcId="{AACC4C3B-9EFE-4749-B530-24E32C43A33C}" destId="{5DA8EF6E-B2B7-4ED0-B560-B0130B01CCD5}" srcOrd="1" destOrd="0" presId="urn:microsoft.com/office/officeart/2005/8/layout/orgChart1"/>
    <dgm:cxn modelId="{0CD062B3-BC60-4F7F-AF78-6BD4D4CA0BBB}" type="presParOf" srcId="{5DA8EF6E-B2B7-4ED0-B560-B0130B01CCD5}" destId="{2BAE8FD4-A961-4879-B8FB-F7BAD3AEFB1F}" srcOrd="0" destOrd="0" presId="urn:microsoft.com/office/officeart/2005/8/layout/orgChart1"/>
    <dgm:cxn modelId="{41BEA7C5-2670-427E-B393-DEB70A7EBF5F}" type="presParOf" srcId="{2BAE8FD4-A961-4879-B8FB-F7BAD3AEFB1F}" destId="{EE917785-2252-49A3-9F5B-31A5ADE3D739}" srcOrd="0" destOrd="0" presId="urn:microsoft.com/office/officeart/2005/8/layout/orgChart1"/>
    <dgm:cxn modelId="{1E9722C0-861F-4C61-8587-AC4F2A83BEAE}" type="presParOf" srcId="{2BAE8FD4-A961-4879-B8FB-F7BAD3AEFB1F}" destId="{2990F801-DC1D-4292-9957-027D41CF0C62}" srcOrd="1" destOrd="0" presId="urn:microsoft.com/office/officeart/2005/8/layout/orgChart1"/>
    <dgm:cxn modelId="{40773D86-DCD3-4743-B6CD-C89F2233D399}" type="presParOf" srcId="{5DA8EF6E-B2B7-4ED0-B560-B0130B01CCD5}" destId="{3A984DF1-9BCF-4249-BB62-5B6E50F57494}" srcOrd="1" destOrd="0" presId="urn:microsoft.com/office/officeart/2005/8/layout/orgChart1"/>
    <dgm:cxn modelId="{7F939583-6479-451D-9B54-F1F2924B195F}" type="presParOf" srcId="{5DA8EF6E-B2B7-4ED0-B560-B0130B01CCD5}" destId="{945D4FF6-F375-43D1-995A-D822379B302B}" srcOrd="2" destOrd="0" presId="urn:microsoft.com/office/officeart/2005/8/layout/orgChart1"/>
    <dgm:cxn modelId="{2E0687DD-EA9F-4C19-A6B9-B6792C0AF65F}" type="presParOf" srcId="{AACC4C3B-9EFE-4749-B530-24E32C43A33C}" destId="{FFF6817F-C012-4B12-AE79-5EE0A50DAE92}" srcOrd="2" destOrd="0" presId="urn:microsoft.com/office/officeart/2005/8/layout/orgChart1"/>
    <dgm:cxn modelId="{C50B402C-3623-4C14-825C-4B0C789EFBBA}" type="presParOf" srcId="{AACC4C3B-9EFE-4749-B530-24E32C43A33C}" destId="{64B6DC3E-64E0-45EC-AE39-070480F94C83}" srcOrd="3" destOrd="0" presId="urn:microsoft.com/office/officeart/2005/8/layout/orgChart1"/>
    <dgm:cxn modelId="{DB4CAFC6-43A9-42C2-9586-B94522754879}" type="presParOf" srcId="{64B6DC3E-64E0-45EC-AE39-070480F94C83}" destId="{588B02C5-2E35-4B75-8DFF-0F435725EC65}" srcOrd="0" destOrd="0" presId="urn:microsoft.com/office/officeart/2005/8/layout/orgChart1"/>
    <dgm:cxn modelId="{82577163-F62A-4807-BE5D-9530E8ECF3D3}" type="presParOf" srcId="{588B02C5-2E35-4B75-8DFF-0F435725EC65}" destId="{10FBEAE6-8909-4E5C-945C-8E3B018D8CD9}" srcOrd="0" destOrd="0" presId="urn:microsoft.com/office/officeart/2005/8/layout/orgChart1"/>
    <dgm:cxn modelId="{5F752A9C-5E2D-4336-B631-2C5DA58A5F54}" type="presParOf" srcId="{588B02C5-2E35-4B75-8DFF-0F435725EC65}" destId="{455CFD34-8502-4938-9F2E-54BF6655E3E7}" srcOrd="1" destOrd="0" presId="urn:microsoft.com/office/officeart/2005/8/layout/orgChart1"/>
    <dgm:cxn modelId="{842E862D-93DF-46D4-9540-7369F74E37FA}" type="presParOf" srcId="{64B6DC3E-64E0-45EC-AE39-070480F94C83}" destId="{7F37FE21-62C5-4EB9-A3F3-9E9050B4C022}" srcOrd="1" destOrd="0" presId="urn:microsoft.com/office/officeart/2005/8/layout/orgChart1"/>
    <dgm:cxn modelId="{87C40B90-4613-4BC4-9B71-C842F3DA1A13}" type="presParOf" srcId="{64B6DC3E-64E0-45EC-AE39-070480F94C83}" destId="{DC421F5B-75EA-48B0-97BA-A9C596159391}" srcOrd="2" destOrd="0" presId="urn:microsoft.com/office/officeart/2005/8/layout/orgChart1"/>
    <dgm:cxn modelId="{24D53142-5B84-4E62-AA17-A0892322DFEE}" type="presParOf" srcId="{AACC4C3B-9EFE-4749-B530-24E32C43A33C}" destId="{970A9252-6530-4610-917F-CECAE5560DFC}" srcOrd="4" destOrd="0" presId="urn:microsoft.com/office/officeart/2005/8/layout/orgChart1"/>
    <dgm:cxn modelId="{693F8CF2-67B2-4688-B2E5-8DA762D0CC73}" type="presParOf" srcId="{AACC4C3B-9EFE-4749-B530-24E32C43A33C}" destId="{E2A97B4A-FB21-416E-BD2B-51422404AEEF}" srcOrd="5" destOrd="0" presId="urn:microsoft.com/office/officeart/2005/8/layout/orgChart1"/>
    <dgm:cxn modelId="{E7A46BB8-F77E-4FED-ABA5-C9D7BE5E56DC}" type="presParOf" srcId="{E2A97B4A-FB21-416E-BD2B-51422404AEEF}" destId="{798D04F0-710A-4BC7-8D9E-52C0A6C70710}" srcOrd="0" destOrd="0" presId="urn:microsoft.com/office/officeart/2005/8/layout/orgChart1"/>
    <dgm:cxn modelId="{01BC9BCF-8306-4DD0-8761-5B5D40C48E41}" type="presParOf" srcId="{798D04F0-710A-4BC7-8D9E-52C0A6C70710}" destId="{B519EAC5-4BB8-45C3-9A39-6CC04968B826}" srcOrd="0" destOrd="0" presId="urn:microsoft.com/office/officeart/2005/8/layout/orgChart1"/>
    <dgm:cxn modelId="{4646432F-76CF-4D48-AA4F-4F271AAE6600}" type="presParOf" srcId="{798D04F0-710A-4BC7-8D9E-52C0A6C70710}" destId="{231C09B8-BFDA-414D-A96F-E80C5B6F6550}" srcOrd="1" destOrd="0" presId="urn:microsoft.com/office/officeart/2005/8/layout/orgChart1"/>
    <dgm:cxn modelId="{9880A4C8-224D-42C2-A452-B6A48B0ABA83}" type="presParOf" srcId="{E2A97B4A-FB21-416E-BD2B-51422404AEEF}" destId="{9473E1E2-0923-44D3-9842-7C41A21FFC7D}" srcOrd="1" destOrd="0" presId="urn:microsoft.com/office/officeart/2005/8/layout/orgChart1"/>
    <dgm:cxn modelId="{FF4B7D0A-D37D-45C4-B9C9-70F5A0F8F852}" type="presParOf" srcId="{E2A97B4A-FB21-416E-BD2B-51422404AEEF}" destId="{6CB0F398-CF05-48EA-8800-C399FB79C7AB}" srcOrd="2" destOrd="0" presId="urn:microsoft.com/office/officeart/2005/8/layout/orgChart1"/>
    <dgm:cxn modelId="{3C4D425E-5456-477A-982A-34CC9FD39949}" type="presParOf" srcId="{AACC4C3B-9EFE-4749-B530-24E32C43A33C}" destId="{812A2EAD-0A8A-4531-8037-125171337415}" srcOrd="6" destOrd="0" presId="urn:microsoft.com/office/officeart/2005/8/layout/orgChart1"/>
    <dgm:cxn modelId="{94FF9D99-31E7-4B06-AC8E-E1CA38ECD4B1}" type="presParOf" srcId="{AACC4C3B-9EFE-4749-B530-24E32C43A33C}" destId="{9271B0D3-420F-47A5-8B1D-89D4FB2DE483}" srcOrd="7" destOrd="0" presId="urn:microsoft.com/office/officeart/2005/8/layout/orgChart1"/>
    <dgm:cxn modelId="{20317883-FC25-4091-B07B-227BFD678F64}" type="presParOf" srcId="{9271B0D3-420F-47A5-8B1D-89D4FB2DE483}" destId="{036F10FC-B857-4CCB-AD86-4EB5B90BD15D}" srcOrd="0" destOrd="0" presId="urn:microsoft.com/office/officeart/2005/8/layout/orgChart1"/>
    <dgm:cxn modelId="{929A3814-AA4A-4716-AF6A-6455140EC4B9}" type="presParOf" srcId="{036F10FC-B857-4CCB-AD86-4EB5B90BD15D}" destId="{2A4B0BAF-7919-4AEB-BF03-79B60F7CE2C0}" srcOrd="0" destOrd="0" presId="urn:microsoft.com/office/officeart/2005/8/layout/orgChart1"/>
    <dgm:cxn modelId="{73B2EDEF-C266-4693-93D4-F7C6196B5D36}" type="presParOf" srcId="{036F10FC-B857-4CCB-AD86-4EB5B90BD15D}" destId="{E0F803B8-462D-472A-8F57-EC83281B097F}" srcOrd="1" destOrd="0" presId="urn:microsoft.com/office/officeart/2005/8/layout/orgChart1"/>
    <dgm:cxn modelId="{B8AEDF67-C4D4-452B-9B2D-B6BE586D6BFE}" type="presParOf" srcId="{9271B0D3-420F-47A5-8B1D-89D4FB2DE483}" destId="{FEA82F89-B4CB-43CF-8D46-23483E9FAA3D}" srcOrd="1" destOrd="0" presId="urn:microsoft.com/office/officeart/2005/8/layout/orgChart1"/>
    <dgm:cxn modelId="{9FF26F5F-EAA1-404A-AAED-C503F420EA31}" type="presParOf" srcId="{9271B0D3-420F-47A5-8B1D-89D4FB2DE483}" destId="{4E08E0BD-85EB-4F78-A9FB-0C5AF36B5193}" srcOrd="2" destOrd="0" presId="urn:microsoft.com/office/officeart/2005/8/layout/orgChart1"/>
    <dgm:cxn modelId="{F2A875B1-3DDD-415B-B3FB-84358DCEA4EF}" type="presParOf" srcId="{C73B93E1-8CBF-4CDE-86A7-5D1E105E4C68}" destId="{F70F074E-6C07-4D5D-A47C-D1FCDC9B23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086372-42B1-49B0-B8B7-FA24ED17161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125DF-EC87-4438-BEBB-337FD2900090}">
      <dgm:prSet phldrT="[Текст]"/>
      <dgm:spPr/>
      <dgm:t>
        <a:bodyPr/>
        <a:lstStyle/>
        <a:p>
          <a:r>
            <a:rPr lang="ru-RU" dirty="0"/>
            <a:t>Как выявить проблемных учеников? </a:t>
          </a:r>
        </a:p>
      </dgm:t>
    </dgm:pt>
    <dgm:pt modelId="{4A5390B3-8DEE-4F69-8E70-63A34774EC9A}" type="parTrans" cxnId="{DDBBBD2D-CD4B-41DC-83EE-A1223FDE7BD2}">
      <dgm:prSet/>
      <dgm:spPr/>
      <dgm:t>
        <a:bodyPr/>
        <a:lstStyle/>
        <a:p>
          <a:endParaRPr lang="ru-RU"/>
        </a:p>
      </dgm:t>
    </dgm:pt>
    <dgm:pt modelId="{7BB0596E-1526-4D6F-8F76-9BE04A02159F}" type="sibTrans" cxnId="{DDBBBD2D-CD4B-41DC-83EE-A1223FDE7BD2}">
      <dgm:prSet/>
      <dgm:spPr/>
      <dgm:t>
        <a:bodyPr/>
        <a:lstStyle/>
        <a:p>
          <a:endParaRPr lang="ru-RU"/>
        </a:p>
      </dgm:t>
    </dgm:pt>
    <dgm:pt modelId="{DC2EE2E1-78C2-4CA1-B39D-A0E699C960EF}">
      <dgm:prSet phldrT="[Текст]"/>
      <dgm:spPr/>
      <dgm:t>
        <a:bodyPr/>
        <a:lstStyle/>
        <a:p>
          <a:r>
            <a:rPr lang="ru-RU" dirty="0"/>
            <a:t>Как помочь проблемным ученикам?</a:t>
          </a:r>
        </a:p>
      </dgm:t>
    </dgm:pt>
    <dgm:pt modelId="{F6008002-0D63-4CB9-9AA3-6FB53088DB55}" type="parTrans" cxnId="{659326DA-F040-4DC5-A3FA-8584605AFFA2}">
      <dgm:prSet/>
      <dgm:spPr/>
      <dgm:t>
        <a:bodyPr/>
        <a:lstStyle/>
        <a:p>
          <a:endParaRPr lang="ru-RU"/>
        </a:p>
      </dgm:t>
    </dgm:pt>
    <dgm:pt modelId="{41335043-5856-4AEE-B711-03C3EB62AF6B}" type="sibTrans" cxnId="{659326DA-F040-4DC5-A3FA-8584605AFFA2}">
      <dgm:prSet/>
      <dgm:spPr/>
      <dgm:t>
        <a:bodyPr/>
        <a:lstStyle/>
        <a:p>
          <a:endParaRPr lang="ru-RU"/>
        </a:p>
      </dgm:t>
    </dgm:pt>
    <dgm:pt modelId="{D5CBF3BB-6DA4-414B-9AAE-8DFF9ED9A4FF}">
      <dgm:prSet phldrT="[Текст]"/>
      <dgm:spPr/>
      <dgm:t>
        <a:bodyPr/>
        <a:lstStyle/>
        <a:p>
          <a:r>
            <a:rPr lang="ru-RU" dirty="0"/>
            <a:t>Как организовать педагогический консилиум?</a:t>
          </a:r>
        </a:p>
      </dgm:t>
    </dgm:pt>
    <dgm:pt modelId="{C9EE1D01-109E-4A39-9A1E-730C9CEF2B26}" type="parTrans" cxnId="{3AD84E2E-D490-42BD-8486-8155CD7FD872}">
      <dgm:prSet/>
      <dgm:spPr/>
      <dgm:t>
        <a:bodyPr/>
        <a:lstStyle/>
        <a:p>
          <a:endParaRPr lang="ru-RU"/>
        </a:p>
      </dgm:t>
    </dgm:pt>
    <dgm:pt modelId="{AD60E7AD-3454-405B-B083-3CFE453FECBB}" type="sibTrans" cxnId="{3AD84E2E-D490-42BD-8486-8155CD7FD872}">
      <dgm:prSet/>
      <dgm:spPr/>
      <dgm:t>
        <a:bodyPr/>
        <a:lstStyle/>
        <a:p>
          <a:endParaRPr lang="ru-RU"/>
        </a:p>
      </dgm:t>
    </dgm:pt>
    <dgm:pt modelId="{13E2C78E-92CD-4D5C-9B89-17DFD4E60FAF}">
      <dgm:prSet phldrT="[Текст]"/>
      <dgm:spPr/>
      <dgm:t>
        <a:bodyPr/>
        <a:lstStyle/>
        <a:p>
          <a:r>
            <a:rPr lang="ru-RU" dirty="0"/>
            <a:t>Автоматизированный комплекс для поддержки учеников</a:t>
          </a:r>
        </a:p>
      </dgm:t>
    </dgm:pt>
    <dgm:pt modelId="{577E9A9D-1B8E-4F1C-8E97-2975E8DE8FBD}" type="parTrans" cxnId="{0877F9E8-114E-4D09-9C97-AB3614DA6B49}">
      <dgm:prSet/>
      <dgm:spPr/>
      <dgm:t>
        <a:bodyPr/>
        <a:lstStyle/>
        <a:p>
          <a:endParaRPr lang="ru-RU"/>
        </a:p>
      </dgm:t>
    </dgm:pt>
    <dgm:pt modelId="{B36D91B5-EF97-4C90-AA04-D8AD02411791}" type="sibTrans" cxnId="{0877F9E8-114E-4D09-9C97-AB3614DA6B49}">
      <dgm:prSet/>
      <dgm:spPr/>
      <dgm:t>
        <a:bodyPr/>
        <a:lstStyle/>
        <a:p>
          <a:endParaRPr lang="ru-RU"/>
        </a:p>
      </dgm:t>
    </dgm:pt>
    <dgm:pt modelId="{45836EA1-654F-4DBB-B095-A1825E09B3B8}">
      <dgm:prSet phldrT="[Текст]"/>
      <dgm:spPr/>
      <dgm:t>
        <a:bodyPr/>
        <a:lstStyle/>
        <a:p>
          <a:r>
            <a:rPr lang="ru-RU" dirty="0"/>
            <a:t>Нормативные и методические материалы</a:t>
          </a:r>
        </a:p>
      </dgm:t>
    </dgm:pt>
    <dgm:pt modelId="{D25D7C69-AB1F-4972-BE32-919C7276ED50}" type="parTrans" cxnId="{25FF211C-AAEF-4C44-A0A7-F97A0701EA35}">
      <dgm:prSet/>
      <dgm:spPr/>
      <dgm:t>
        <a:bodyPr/>
        <a:lstStyle/>
        <a:p>
          <a:endParaRPr lang="ru-RU"/>
        </a:p>
      </dgm:t>
    </dgm:pt>
    <dgm:pt modelId="{3C730598-EE04-496F-B7CB-37954E6AD9FE}" type="sibTrans" cxnId="{25FF211C-AAEF-4C44-A0A7-F97A0701EA35}">
      <dgm:prSet/>
      <dgm:spPr/>
      <dgm:t>
        <a:bodyPr/>
        <a:lstStyle/>
        <a:p>
          <a:endParaRPr lang="ru-RU"/>
        </a:p>
      </dgm:t>
    </dgm:pt>
    <dgm:pt modelId="{FB7CA8B6-4EB4-4DFA-AB39-3AB8BC6AD8BD}">
      <dgm:prSet/>
      <dgm:spPr/>
      <dgm:t>
        <a:bodyPr/>
        <a:lstStyle/>
        <a:p>
          <a:r>
            <a:rPr lang="ru-RU" dirty="0"/>
            <a:t>Как использовать результаты рефлексивных сессий?</a:t>
          </a:r>
        </a:p>
      </dgm:t>
    </dgm:pt>
    <dgm:pt modelId="{D922F358-4CA4-4FD6-B7F1-FAAAD4E0B0E7}" type="parTrans" cxnId="{6266BA91-F11C-4191-9345-A9D30DD0DFBA}">
      <dgm:prSet/>
      <dgm:spPr/>
      <dgm:t>
        <a:bodyPr/>
        <a:lstStyle/>
        <a:p>
          <a:endParaRPr lang="ru-RU"/>
        </a:p>
      </dgm:t>
    </dgm:pt>
    <dgm:pt modelId="{C2BAF6B9-A749-4C9B-87F5-78D3054005C4}" type="sibTrans" cxnId="{6266BA91-F11C-4191-9345-A9D30DD0DFBA}">
      <dgm:prSet/>
      <dgm:spPr/>
      <dgm:t>
        <a:bodyPr/>
        <a:lstStyle/>
        <a:p>
          <a:endParaRPr lang="ru-RU"/>
        </a:p>
      </dgm:t>
    </dgm:pt>
    <dgm:pt modelId="{C2F0B1B6-E714-4123-9643-07F4DE7C1642}" type="pres">
      <dgm:prSet presAssocID="{4D086372-42B1-49B0-B8B7-FA24ED171613}" presName="diagram" presStyleCnt="0">
        <dgm:presLayoutVars>
          <dgm:dir/>
          <dgm:resizeHandles val="exact"/>
        </dgm:presLayoutVars>
      </dgm:prSet>
      <dgm:spPr/>
    </dgm:pt>
    <dgm:pt modelId="{7E8B0E20-BEA4-4673-806F-304539DECC64}" type="pres">
      <dgm:prSet presAssocID="{911125DF-EC87-4438-BEBB-337FD2900090}" presName="node" presStyleLbl="node1" presStyleIdx="0" presStyleCnt="6">
        <dgm:presLayoutVars>
          <dgm:bulletEnabled val="1"/>
        </dgm:presLayoutVars>
      </dgm:prSet>
      <dgm:spPr/>
    </dgm:pt>
    <dgm:pt modelId="{FB4965EA-C1C1-4FDA-AA3F-207BF728FA21}" type="pres">
      <dgm:prSet presAssocID="{7BB0596E-1526-4D6F-8F76-9BE04A02159F}" presName="sibTrans" presStyleCnt="0"/>
      <dgm:spPr/>
    </dgm:pt>
    <dgm:pt modelId="{41371B13-8D56-4F9A-BD52-D410F281596F}" type="pres">
      <dgm:prSet presAssocID="{DC2EE2E1-78C2-4CA1-B39D-A0E699C960EF}" presName="node" presStyleLbl="node1" presStyleIdx="1" presStyleCnt="6">
        <dgm:presLayoutVars>
          <dgm:bulletEnabled val="1"/>
        </dgm:presLayoutVars>
      </dgm:prSet>
      <dgm:spPr/>
    </dgm:pt>
    <dgm:pt modelId="{98048B39-BCCB-4C33-9575-85C6D7740EBB}" type="pres">
      <dgm:prSet presAssocID="{41335043-5856-4AEE-B711-03C3EB62AF6B}" presName="sibTrans" presStyleCnt="0"/>
      <dgm:spPr/>
    </dgm:pt>
    <dgm:pt modelId="{90AB0178-D60B-485B-9F77-4CFB4CF0A9F6}" type="pres">
      <dgm:prSet presAssocID="{D5CBF3BB-6DA4-414B-9AAE-8DFF9ED9A4FF}" presName="node" presStyleLbl="node1" presStyleIdx="2" presStyleCnt="6" custLinFactX="-100000" custLinFactY="18065" custLinFactNeighborX="-115104" custLinFactNeighborY="100000">
        <dgm:presLayoutVars>
          <dgm:bulletEnabled val="1"/>
        </dgm:presLayoutVars>
      </dgm:prSet>
      <dgm:spPr/>
    </dgm:pt>
    <dgm:pt modelId="{2FD81A94-B64D-40EE-A245-F0C15720417B}" type="pres">
      <dgm:prSet presAssocID="{AD60E7AD-3454-405B-B083-3CFE453FECBB}" presName="sibTrans" presStyleCnt="0"/>
      <dgm:spPr/>
    </dgm:pt>
    <dgm:pt modelId="{DD0BC609-66E3-444A-B97A-064AB61531FB}" type="pres">
      <dgm:prSet presAssocID="{FB7CA8B6-4EB4-4DFA-AB39-3AB8BC6AD8BD}" presName="node" presStyleLbl="node1" presStyleIdx="3" presStyleCnt="6" custLinFactX="100000" custLinFactY="-17115" custLinFactNeighborX="121071" custLinFactNeighborY="-100000">
        <dgm:presLayoutVars>
          <dgm:bulletEnabled val="1"/>
        </dgm:presLayoutVars>
      </dgm:prSet>
      <dgm:spPr/>
    </dgm:pt>
    <dgm:pt modelId="{0B59BFE6-0CCE-4BFB-BADA-688E997E46E8}" type="pres">
      <dgm:prSet presAssocID="{C2BAF6B9-A749-4C9B-87F5-78D3054005C4}" presName="sibTrans" presStyleCnt="0"/>
      <dgm:spPr/>
    </dgm:pt>
    <dgm:pt modelId="{0B0FFD4C-AC57-4F62-9AD3-BC2C75C96BF8}" type="pres">
      <dgm:prSet presAssocID="{13E2C78E-92CD-4D5C-9B89-17DFD4E60FAF}" presName="node" presStyleLbl="node1" presStyleIdx="4" presStyleCnt="6" custLinFactX="14861" custLinFactNeighborX="100000" custLinFactNeighborY="1484">
        <dgm:presLayoutVars>
          <dgm:bulletEnabled val="1"/>
        </dgm:presLayoutVars>
      </dgm:prSet>
      <dgm:spPr/>
    </dgm:pt>
    <dgm:pt modelId="{1EB76EED-D44B-4BAE-9F8D-A6D0961CEDB9}" type="pres">
      <dgm:prSet presAssocID="{B36D91B5-EF97-4C90-AA04-D8AD02411791}" presName="sibTrans" presStyleCnt="0"/>
      <dgm:spPr/>
    </dgm:pt>
    <dgm:pt modelId="{1C6C3C15-3D3A-433D-B9F9-B193D45C597E}" type="pres">
      <dgm:prSet presAssocID="{45836EA1-654F-4DBB-B095-A1825E09B3B8}" presName="node" presStyleLbl="node1" presStyleIdx="5" presStyleCnt="6" custLinFactX="-10000" custLinFactNeighborX="-100000" custLinFactNeighborY="-535">
        <dgm:presLayoutVars>
          <dgm:bulletEnabled val="1"/>
        </dgm:presLayoutVars>
      </dgm:prSet>
      <dgm:spPr/>
    </dgm:pt>
  </dgm:ptLst>
  <dgm:cxnLst>
    <dgm:cxn modelId="{C8B8DF07-C4B8-494A-854A-143EFC4B8109}" type="presOf" srcId="{FB7CA8B6-4EB4-4DFA-AB39-3AB8BC6AD8BD}" destId="{DD0BC609-66E3-444A-B97A-064AB61531FB}" srcOrd="0" destOrd="0" presId="urn:microsoft.com/office/officeart/2005/8/layout/default"/>
    <dgm:cxn modelId="{6307BA0B-9229-4D47-8BF5-58380BF8EB45}" type="presOf" srcId="{DC2EE2E1-78C2-4CA1-B39D-A0E699C960EF}" destId="{41371B13-8D56-4F9A-BD52-D410F281596F}" srcOrd="0" destOrd="0" presId="urn:microsoft.com/office/officeart/2005/8/layout/default"/>
    <dgm:cxn modelId="{25FF211C-AAEF-4C44-A0A7-F97A0701EA35}" srcId="{4D086372-42B1-49B0-B8B7-FA24ED171613}" destId="{45836EA1-654F-4DBB-B095-A1825E09B3B8}" srcOrd="5" destOrd="0" parTransId="{D25D7C69-AB1F-4972-BE32-919C7276ED50}" sibTransId="{3C730598-EE04-496F-B7CB-37954E6AD9FE}"/>
    <dgm:cxn modelId="{139CDB20-4CE9-44CE-80A7-7ACE58EE2A2B}" type="presOf" srcId="{911125DF-EC87-4438-BEBB-337FD2900090}" destId="{7E8B0E20-BEA4-4673-806F-304539DECC64}" srcOrd="0" destOrd="0" presId="urn:microsoft.com/office/officeart/2005/8/layout/default"/>
    <dgm:cxn modelId="{DDBBBD2D-CD4B-41DC-83EE-A1223FDE7BD2}" srcId="{4D086372-42B1-49B0-B8B7-FA24ED171613}" destId="{911125DF-EC87-4438-BEBB-337FD2900090}" srcOrd="0" destOrd="0" parTransId="{4A5390B3-8DEE-4F69-8E70-63A34774EC9A}" sibTransId="{7BB0596E-1526-4D6F-8F76-9BE04A02159F}"/>
    <dgm:cxn modelId="{3AD84E2E-D490-42BD-8486-8155CD7FD872}" srcId="{4D086372-42B1-49B0-B8B7-FA24ED171613}" destId="{D5CBF3BB-6DA4-414B-9AAE-8DFF9ED9A4FF}" srcOrd="2" destOrd="0" parTransId="{C9EE1D01-109E-4A39-9A1E-730C9CEF2B26}" sibTransId="{AD60E7AD-3454-405B-B083-3CFE453FECBB}"/>
    <dgm:cxn modelId="{AC59488F-3AE8-4E8B-BD53-1D3B801896F9}" type="presOf" srcId="{D5CBF3BB-6DA4-414B-9AAE-8DFF9ED9A4FF}" destId="{90AB0178-D60B-485B-9F77-4CFB4CF0A9F6}" srcOrd="0" destOrd="0" presId="urn:microsoft.com/office/officeart/2005/8/layout/default"/>
    <dgm:cxn modelId="{6266BA91-F11C-4191-9345-A9D30DD0DFBA}" srcId="{4D086372-42B1-49B0-B8B7-FA24ED171613}" destId="{FB7CA8B6-4EB4-4DFA-AB39-3AB8BC6AD8BD}" srcOrd="3" destOrd="0" parTransId="{D922F358-4CA4-4FD6-B7F1-FAAAD4E0B0E7}" sibTransId="{C2BAF6B9-A749-4C9B-87F5-78D3054005C4}"/>
    <dgm:cxn modelId="{BE6333BD-F439-42A4-BC83-0142A0F4DF04}" type="presOf" srcId="{13E2C78E-92CD-4D5C-9B89-17DFD4E60FAF}" destId="{0B0FFD4C-AC57-4F62-9AD3-BC2C75C96BF8}" srcOrd="0" destOrd="0" presId="urn:microsoft.com/office/officeart/2005/8/layout/default"/>
    <dgm:cxn modelId="{83202AC5-0EB5-4370-94E6-23125EDD631C}" type="presOf" srcId="{45836EA1-654F-4DBB-B095-A1825E09B3B8}" destId="{1C6C3C15-3D3A-433D-B9F9-B193D45C597E}" srcOrd="0" destOrd="0" presId="urn:microsoft.com/office/officeart/2005/8/layout/default"/>
    <dgm:cxn modelId="{FDEC61D3-E870-4F8D-B3EF-DED7B7D3451F}" type="presOf" srcId="{4D086372-42B1-49B0-B8B7-FA24ED171613}" destId="{C2F0B1B6-E714-4123-9643-07F4DE7C1642}" srcOrd="0" destOrd="0" presId="urn:microsoft.com/office/officeart/2005/8/layout/default"/>
    <dgm:cxn modelId="{659326DA-F040-4DC5-A3FA-8584605AFFA2}" srcId="{4D086372-42B1-49B0-B8B7-FA24ED171613}" destId="{DC2EE2E1-78C2-4CA1-B39D-A0E699C960EF}" srcOrd="1" destOrd="0" parTransId="{F6008002-0D63-4CB9-9AA3-6FB53088DB55}" sibTransId="{41335043-5856-4AEE-B711-03C3EB62AF6B}"/>
    <dgm:cxn modelId="{0877F9E8-114E-4D09-9C97-AB3614DA6B49}" srcId="{4D086372-42B1-49B0-B8B7-FA24ED171613}" destId="{13E2C78E-92CD-4D5C-9B89-17DFD4E60FAF}" srcOrd="4" destOrd="0" parTransId="{577E9A9D-1B8E-4F1C-8E97-2975E8DE8FBD}" sibTransId="{B36D91B5-EF97-4C90-AA04-D8AD02411791}"/>
    <dgm:cxn modelId="{3B0BBB1D-4CE3-4F0B-91F6-58825417C672}" type="presParOf" srcId="{C2F0B1B6-E714-4123-9643-07F4DE7C1642}" destId="{7E8B0E20-BEA4-4673-806F-304539DECC64}" srcOrd="0" destOrd="0" presId="urn:microsoft.com/office/officeart/2005/8/layout/default"/>
    <dgm:cxn modelId="{735DCE62-98E2-47AA-8F4B-CBB3D8BEC8D2}" type="presParOf" srcId="{C2F0B1B6-E714-4123-9643-07F4DE7C1642}" destId="{FB4965EA-C1C1-4FDA-AA3F-207BF728FA21}" srcOrd="1" destOrd="0" presId="urn:microsoft.com/office/officeart/2005/8/layout/default"/>
    <dgm:cxn modelId="{2920D1B0-A24B-495C-98F0-CE71C0743B70}" type="presParOf" srcId="{C2F0B1B6-E714-4123-9643-07F4DE7C1642}" destId="{41371B13-8D56-4F9A-BD52-D410F281596F}" srcOrd="2" destOrd="0" presId="urn:microsoft.com/office/officeart/2005/8/layout/default"/>
    <dgm:cxn modelId="{32504445-1FEE-4BD3-9911-887C5E644ED7}" type="presParOf" srcId="{C2F0B1B6-E714-4123-9643-07F4DE7C1642}" destId="{98048B39-BCCB-4C33-9575-85C6D7740EBB}" srcOrd="3" destOrd="0" presId="urn:microsoft.com/office/officeart/2005/8/layout/default"/>
    <dgm:cxn modelId="{9EF605FF-D182-46FE-9D90-C531F5C39F15}" type="presParOf" srcId="{C2F0B1B6-E714-4123-9643-07F4DE7C1642}" destId="{90AB0178-D60B-485B-9F77-4CFB4CF0A9F6}" srcOrd="4" destOrd="0" presId="urn:microsoft.com/office/officeart/2005/8/layout/default"/>
    <dgm:cxn modelId="{67927CAE-95FD-4CCF-97E9-19B5FB249FFA}" type="presParOf" srcId="{C2F0B1B6-E714-4123-9643-07F4DE7C1642}" destId="{2FD81A94-B64D-40EE-A245-F0C15720417B}" srcOrd="5" destOrd="0" presId="urn:microsoft.com/office/officeart/2005/8/layout/default"/>
    <dgm:cxn modelId="{4FD5A420-F600-40B6-BFC0-CED6741829EB}" type="presParOf" srcId="{C2F0B1B6-E714-4123-9643-07F4DE7C1642}" destId="{DD0BC609-66E3-444A-B97A-064AB61531FB}" srcOrd="6" destOrd="0" presId="urn:microsoft.com/office/officeart/2005/8/layout/default"/>
    <dgm:cxn modelId="{3DEAA014-F383-4760-8FA4-5911EC5D1F62}" type="presParOf" srcId="{C2F0B1B6-E714-4123-9643-07F4DE7C1642}" destId="{0B59BFE6-0CCE-4BFB-BADA-688E997E46E8}" srcOrd="7" destOrd="0" presId="urn:microsoft.com/office/officeart/2005/8/layout/default"/>
    <dgm:cxn modelId="{5D41FA75-4967-423F-9C4A-214F30103CDE}" type="presParOf" srcId="{C2F0B1B6-E714-4123-9643-07F4DE7C1642}" destId="{0B0FFD4C-AC57-4F62-9AD3-BC2C75C96BF8}" srcOrd="8" destOrd="0" presId="urn:microsoft.com/office/officeart/2005/8/layout/default"/>
    <dgm:cxn modelId="{9EAF3D2E-A3E3-4247-BFC8-9BDF6A0DA4DD}" type="presParOf" srcId="{C2F0B1B6-E714-4123-9643-07F4DE7C1642}" destId="{1EB76EED-D44B-4BAE-9F8D-A6D0961CEDB9}" srcOrd="9" destOrd="0" presId="urn:microsoft.com/office/officeart/2005/8/layout/default"/>
    <dgm:cxn modelId="{748543AF-9886-43C7-B5E1-5DF281613DE4}" type="presParOf" srcId="{C2F0B1B6-E714-4123-9643-07F4DE7C1642}" destId="{1C6C3C15-3D3A-433D-B9F9-B193D45C597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086372-42B1-49B0-B8B7-FA24ED17161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125DF-EC87-4438-BEBB-337FD2900090}">
      <dgm:prSet phldrT="[Текст]"/>
      <dgm:spPr/>
      <dgm:t>
        <a:bodyPr/>
        <a:lstStyle/>
        <a:p>
          <a:r>
            <a:rPr lang="ru-RU" dirty="0"/>
            <a:t>Обучение педагогов? </a:t>
          </a:r>
        </a:p>
      </dgm:t>
    </dgm:pt>
    <dgm:pt modelId="{4A5390B3-8DEE-4F69-8E70-63A34774EC9A}" type="parTrans" cxnId="{DDBBBD2D-CD4B-41DC-83EE-A1223FDE7BD2}">
      <dgm:prSet/>
      <dgm:spPr/>
      <dgm:t>
        <a:bodyPr/>
        <a:lstStyle/>
        <a:p>
          <a:endParaRPr lang="ru-RU"/>
        </a:p>
      </dgm:t>
    </dgm:pt>
    <dgm:pt modelId="{7BB0596E-1526-4D6F-8F76-9BE04A02159F}" type="sibTrans" cxnId="{DDBBBD2D-CD4B-41DC-83EE-A1223FDE7BD2}">
      <dgm:prSet/>
      <dgm:spPr/>
      <dgm:t>
        <a:bodyPr/>
        <a:lstStyle/>
        <a:p>
          <a:endParaRPr lang="ru-RU"/>
        </a:p>
      </dgm:t>
    </dgm:pt>
    <dgm:pt modelId="{DC2EE2E1-78C2-4CA1-B39D-A0E699C960EF}">
      <dgm:prSet phldrT="[Текст]"/>
      <dgm:spPr/>
      <dgm:t>
        <a:bodyPr/>
        <a:lstStyle/>
        <a:p>
          <a:r>
            <a:rPr lang="ru-RU" dirty="0"/>
            <a:t>Как…..?</a:t>
          </a:r>
        </a:p>
      </dgm:t>
    </dgm:pt>
    <dgm:pt modelId="{F6008002-0D63-4CB9-9AA3-6FB53088DB55}" type="parTrans" cxnId="{659326DA-F040-4DC5-A3FA-8584605AFFA2}">
      <dgm:prSet/>
      <dgm:spPr/>
      <dgm:t>
        <a:bodyPr/>
        <a:lstStyle/>
        <a:p>
          <a:endParaRPr lang="ru-RU"/>
        </a:p>
      </dgm:t>
    </dgm:pt>
    <dgm:pt modelId="{41335043-5856-4AEE-B711-03C3EB62AF6B}" type="sibTrans" cxnId="{659326DA-F040-4DC5-A3FA-8584605AFFA2}">
      <dgm:prSet/>
      <dgm:spPr/>
      <dgm:t>
        <a:bodyPr/>
        <a:lstStyle/>
        <a:p>
          <a:endParaRPr lang="ru-RU"/>
        </a:p>
      </dgm:t>
    </dgm:pt>
    <dgm:pt modelId="{D5CBF3BB-6DA4-414B-9AAE-8DFF9ED9A4FF}">
      <dgm:prSet phldrT="[Текст]"/>
      <dgm:spPr/>
      <dgm:t>
        <a:bodyPr/>
        <a:lstStyle/>
        <a:p>
          <a:r>
            <a:rPr lang="ru-RU" dirty="0"/>
            <a:t>Как взаимодействовать с родителями?</a:t>
          </a:r>
        </a:p>
      </dgm:t>
    </dgm:pt>
    <dgm:pt modelId="{C9EE1D01-109E-4A39-9A1E-730C9CEF2B26}" type="parTrans" cxnId="{3AD84E2E-D490-42BD-8486-8155CD7FD872}">
      <dgm:prSet/>
      <dgm:spPr/>
      <dgm:t>
        <a:bodyPr/>
        <a:lstStyle/>
        <a:p>
          <a:endParaRPr lang="ru-RU"/>
        </a:p>
      </dgm:t>
    </dgm:pt>
    <dgm:pt modelId="{AD60E7AD-3454-405B-B083-3CFE453FECBB}" type="sibTrans" cxnId="{3AD84E2E-D490-42BD-8486-8155CD7FD872}">
      <dgm:prSet/>
      <dgm:spPr/>
      <dgm:t>
        <a:bodyPr/>
        <a:lstStyle/>
        <a:p>
          <a:endParaRPr lang="ru-RU"/>
        </a:p>
      </dgm:t>
    </dgm:pt>
    <dgm:pt modelId="{13E2C78E-92CD-4D5C-9B89-17DFD4E60FAF}">
      <dgm:prSet phldrT="[Текст]"/>
      <dgm:spPr/>
      <dgm:t>
        <a:bodyPr/>
        <a:lstStyle/>
        <a:p>
          <a:r>
            <a:rPr lang="ru-RU" dirty="0"/>
            <a:t>?</a:t>
          </a:r>
        </a:p>
      </dgm:t>
    </dgm:pt>
    <dgm:pt modelId="{577E9A9D-1B8E-4F1C-8E97-2975E8DE8FBD}" type="parTrans" cxnId="{0877F9E8-114E-4D09-9C97-AB3614DA6B49}">
      <dgm:prSet/>
      <dgm:spPr/>
      <dgm:t>
        <a:bodyPr/>
        <a:lstStyle/>
        <a:p>
          <a:endParaRPr lang="ru-RU"/>
        </a:p>
      </dgm:t>
    </dgm:pt>
    <dgm:pt modelId="{B36D91B5-EF97-4C90-AA04-D8AD02411791}" type="sibTrans" cxnId="{0877F9E8-114E-4D09-9C97-AB3614DA6B49}">
      <dgm:prSet/>
      <dgm:spPr/>
      <dgm:t>
        <a:bodyPr/>
        <a:lstStyle/>
        <a:p>
          <a:endParaRPr lang="ru-RU"/>
        </a:p>
      </dgm:t>
    </dgm:pt>
    <dgm:pt modelId="{45836EA1-654F-4DBB-B095-A1825E09B3B8}">
      <dgm:prSet phldrT="[Текст]"/>
      <dgm:spPr/>
      <dgm:t>
        <a:bodyPr/>
        <a:lstStyle/>
        <a:p>
          <a:r>
            <a:rPr lang="ru-RU" dirty="0"/>
            <a:t>?</a:t>
          </a:r>
        </a:p>
        <a:p>
          <a:r>
            <a:rPr lang="ru-RU" dirty="0"/>
            <a:t>материалы</a:t>
          </a:r>
        </a:p>
      </dgm:t>
    </dgm:pt>
    <dgm:pt modelId="{D25D7C69-AB1F-4972-BE32-919C7276ED50}" type="parTrans" cxnId="{25FF211C-AAEF-4C44-A0A7-F97A0701EA35}">
      <dgm:prSet/>
      <dgm:spPr/>
      <dgm:t>
        <a:bodyPr/>
        <a:lstStyle/>
        <a:p>
          <a:endParaRPr lang="ru-RU"/>
        </a:p>
      </dgm:t>
    </dgm:pt>
    <dgm:pt modelId="{3C730598-EE04-496F-B7CB-37954E6AD9FE}" type="sibTrans" cxnId="{25FF211C-AAEF-4C44-A0A7-F97A0701EA35}">
      <dgm:prSet/>
      <dgm:spPr/>
      <dgm:t>
        <a:bodyPr/>
        <a:lstStyle/>
        <a:p>
          <a:endParaRPr lang="ru-RU"/>
        </a:p>
      </dgm:t>
    </dgm:pt>
    <dgm:pt modelId="{FB7CA8B6-4EB4-4DFA-AB39-3AB8BC6AD8BD}">
      <dgm:prSet/>
      <dgm:spPr/>
      <dgm:t>
        <a:bodyPr/>
        <a:lstStyle/>
        <a:p>
          <a:r>
            <a:rPr lang="ru-RU" dirty="0"/>
            <a:t>Как…..</a:t>
          </a:r>
        </a:p>
      </dgm:t>
    </dgm:pt>
    <dgm:pt modelId="{D922F358-4CA4-4FD6-B7F1-FAAAD4E0B0E7}" type="parTrans" cxnId="{6266BA91-F11C-4191-9345-A9D30DD0DFBA}">
      <dgm:prSet/>
      <dgm:spPr/>
      <dgm:t>
        <a:bodyPr/>
        <a:lstStyle/>
        <a:p>
          <a:endParaRPr lang="ru-RU"/>
        </a:p>
      </dgm:t>
    </dgm:pt>
    <dgm:pt modelId="{C2BAF6B9-A749-4C9B-87F5-78D3054005C4}" type="sibTrans" cxnId="{6266BA91-F11C-4191-9345-A9D30DD0DFBA}">
      <dgm:prSet/>
      <dgm:spPr/>
      <dgm:t>
        <a:bodyPr/>
        <a:lstStyle/>
        <a:p>
          <a:endParaRPr lang="ru-RU"/>
        </a:p>
      </dgm:t>
    </dgm:pt>
    <dgm:pt modelId="{C2F0B1B6-E714-4123-9643-07F4DE7C1642}" type="pres">
      <dgm:prSet presAssocID="{4D086372-42B1-49B0-B8B7-FA24ED171613}" presName="diagram" presStyleCnt="0">
        <dgm:presLayoutVars>
          <dgm:dir/>
          <dgm:resizeHandles val="exact"/>
        </dgm:presLayoutVars>
      </dgm:prSet>
      <dgm:spPr/>
    </dgm:pt>
    <dgm:pt modelId="{7E8B0E20-BEA4-4673-806F-304539DECC64}" type="pres">
      <dgm:prSet presAssocID="{911125DF-EC87-4438-BEBB-337FD2900090}" presName="node" presStyleLbl="node1" presStyleIdx="0" presStyleCnt="6">
        <dgm:presLayoutVars>
          <dgm:bulletEnabled val="1"/>
        </dgm:presLayoutVars>
      </dgm:prSet>
      <dgm:spPr/>
    </dgm:pt>
    <dgm:pt modelId="{FB4965EA-C1C1-4FDA-AA3F-207BF728FA21}" type="pres">
      <dgm:prSet presAssocID="{7BB0596E-1526-4D6F-8F76-9BE04A02159F}" presName="sibTrans" presStyleCnt="0"/>
      <dgm:spPr/>
    </dgm:pt>
    <dgm:pt modelId="{41371B13-8D56-4F9A-BD52-D410F281596F}" type="pres">
      <dgm:prSet presAssocID="{DC2EE2E1-78C2-4CA1-B39D-A0E699C960EF}" presName="node" presStyleLbl="node1" presStyleIdx="1" presStyleCnt="6">
        <dgm:presLayoutVars>
          <dgm:bulletEnabled val="1"/>
        </dgm:presLayoutVars>
      </dgm:prSet>
      <dgm:spPr/>
    </dgm:pt>
    <dgm:pt modelId="{98048B39-BCCB-4C33-9575-85C6D7740EBB}" type="pres">
      <dgm:prSet presAssocID="{41335043-5856-4AEE-B711-03C3EB62AF6B}" presName="sibTrans" presStyleCnt="0"/>
      <dgm:spPr/>
    </dgm:pt>
    <dgm:pt modelId="{90AB0178-D60B-485B-9F77-4CFB4CF0A9F6}" type="pres">
      <dgm:prSet presAssocID="{D5CBF3BB-6DA4-414B-9AAE-8DFF9ED9A4FF}" presName="node" presStyleLbl="node1" presStyleIdx="2" presStyleCnt="6" custLinFactX="-100000" custLinFactY="18065" custLinFactNeighborX="-115104" custLinFactNeighborY="100000">
        <dgm:presLayoutVars>
          <dgm:bulletEnabled val="1"/>
        </dgm:presLayoutVars>
      </dgm:prSet>
      <dgm:spPr/>
    </dgm:pt>
    <dgm:pt modelId="{2FD81A94-B64D-40EE-A245-F0C15720417B}" type="pres">
      <dgm:prSet presAssocID="{AD60E7AD-3454-405B-B083-3CFE453FECBB}" presName="sibTrans" presStyleCnt="0"/>
      <dgm:spPr/>
    </dgm:pt>
    <dgm:pt modelId="{DD0BC609-66E3-444A-B97A-064AB61531FB}" type="pres">
      <dgm:prSet presAssocID="{FB7CA8B6-4EB4-4DFA-AB39-3AB8BC6AD8BD}" presName="node" presStyleLbl="node1" presStyleIdx="3" presStyleCnt="6" custLinFactX="100000" custLinFactY="-17115" custLinFactNeighborX="121071" custLinFactNeighborY="-100000">
        <dgm:presLayoutVars>
          <dgm:bulletEnabled val="1"/>
        </dgm:presLayoutVars>
      </dgm:prSet>
      <dgm:spPr/>
    </dgm:pt>
    <dgm:pt modelId="{0B59BFE6-0CCE-4BFB-BADA-688E997E46E8}" type="pres">
      <dgm:prSet presAssocID="{C2BAF6B9-A749-4C9B-87F5-78D3054005C4}" presName="sibTrans" presStyleCnt="0"/>
      <dgm:spPr/>
    </dgm:pt>
    <dgm:pt modelId="{0B0FFD4C-AC57-4F62-9AD3-BC2C75C96BF8}" type="pres">
      <dgm:prSet presAssocID="{13E2C78E-92CD-4D5C-9B89-17DFD4E60FAF}" presName="node" presStyleLbl="node1" presStyleIdx="4" presStyleCnt="6" custLinFactX="14861" custLinFactNeighborX="100000" custLinFactNeighborY="1484">
        <dgm:presLayoutVars>
          <dgm:bulletEnabled val="1"/>
        </dgm:presLayoutVars>
      </dgm:prSet>
      <dgm:spPr/>
    </dgm:pt>
    <dgm:pt modelId="{1EB76EED-D44B-4BAE-9F8D-A6D0961CEDB9}" type="pres">
      <dgm:prSet presAssocID="{B36D91B5-EF97-4C90-AA04-D8AD02411791}" presName="sibTrans" presStyleCnt="0"/>
      <dgm:spPr/>
    </dgm:pt>
    <dgm:pt modelId="{1C6C3C15-3D3A-433D-B9F9-B193D45C597E}" type="pres">
      <dgm:prSet presAssocID="{45836EA1-654F-4DBB-B095-A1825E09B3B8}" presName="node" presStyleLbl="node1" presStyleIdx="5" presStyleCnt="6" custLinFactX="-10000" custLinFactNeighborX="-100000" custLinFactNeighborY="-535">
        <dgm:presLayoutVars>
          <dgm:bulletEnabled val="1"/>
        </dgm:presLayoutVars>
      </dgm:prSet>
      <dgm:spPr/>
    </dgm:pt>
  </dgm:ptLst>
  <dgm:cxnLst>
    <dgm:cxn modelId="{C8B8DF07-C4B8-494A-854A-143EFC4B8109}" type="presOf" srcId="{FB7CA8B6-4EB4-4DFA-AB39-3AB8BC6AD8BD}" destId="{DD0BC609-66E3-444A-B97A-064AB61531FB}" srcOrd="0" destOrd="0" presId="urn:microsoft.com/office/officeart/2005/8/layout/default"/>
    <dgm:cxn modelId="{6307BA0B-9229-4D47-8BF5-58380BF8EB45}" type="presOf" srcId="{DC2EE2E1-78C2-4CA1-B39D-A0E699C960EF}" destId="{41371B13-8D56-4F9A-BD52-D410F281596F}" srcOrd="0" destOrd="0" presId="urn:microsoft.com/office/officeart/2005/8/layout/default"/>
    <dgm:cxn modelId="{25FF211C-AAEF-4C44-A0A7-F97A0701EA35}" srcId="{4D086372-42B1-49B0-B8B7-FA24ED171613}" destId="{45836EA1-654F-4DBB-B095-A1825E09B3B8}" srcOrd="5" destOrd="0" parTransId="{D25D7C69-AB1F-4972-BE32-919C7276ED50}" sibTransId="{3C730598-EE04-496F-B7CB-37954E6AD9FE}"/>
    <dgm:cxn modelId="{139CDB20-4CE9-44CE-80A7-7ACE58EE2A2B}" type="presOf" srcId="{911125DF-EC87-4438-BEBB-337FD2900090}" destId="{7E8B0E20-BEA4-4673-806F-304539DECC64}" srcOrd="0" destOrd="0" presId="urn:microsoft.com/office/officeart/2005/8/layout/default"/>
    <dgm:cxn modelId="{DDBBBD2D-CD4B-41DC-83EE-A1223FDE7BD2}" srcId="{4D086372-42B1-49B0-B8B7-FA24ED171613}" destId="{911125DF-EC87-4438-BEBB-337FD2900090}" srcOrd="0" destOrd="0" parTransId="{4A5390B3-8DEE-4F69-8E70-63A34774EC9A}" sibTransId="{7BB0596E-1526-4D6F-8F76-9BE04A02159F}"/>
    <dgm:cxn modelId="{3AD84E2E-D490-42BD-8486-8155CD7FD872}" srcId="{4D086372-42B1-49B0-B8B7-FA24ED171613}" destId="{D5CBF3BB-6DA4-414B-9AAE-8DFF9ED9A4FF}" srcOrd="2" destOrd="0" parTransId="{C9EE1D01-109E-4A39-9A1E-730C9CEF2B26}" sibTransId="{AD60E7AD-3454-405B-B083-3CFE453FECBB}"/>
    <dgm:cxn modelId="{AC59488F-3AE8-4E8B-BD53-1D3B801896F9}" type="presOf" srcId="{D5CBF3BB-6DA4-414B-9AAE-8DFF9ED9A4FF}" destId="{90AB0178-D60B-485B-9F77-4CFB4CF0A9F6}" srcOrd="0" destOrd="0" presId="urn:microsoft.com/office/officeart/2005/8/layout/default"/>
    <dgm:cxn modelId="{6266BA91-F11C-4191-9345-A9D30DD0DFBA}" srcId="{4D086372-42B1-49B0-B8B7-FA24ED171613}" destId="{FB7CA8B6-4EB4-4DFA-AB39-3AB8BC6AD8BD}" srcOrd="3" destOrd="0" parTransId="{D922F358-4CA4-4FD6-B7F1-FAAAD4E0B0E7}" sibTransId="{C2BAF6B9-A749-4C9B-87F5-78D3054005C4}"/>
    <dgm:cxn modelId="{BE6333BD-F439-42A4-BC83-0142A0F4DF04}" type="presOf" srcId="{13E2C78E-92CD-4D5C-9B89-17DFD4E60FAF}" destId="{0B0FFD4C-AC57-4F62-9AD3-BC2C75C96BF8}" srcOrd="0" destOrd="0" presId="urn:microsoft.com/office/officeart/2005/8/layout/default"/>
    <dgm:cxn modelId="{83202AC5-0EB5-4370-94E6-23125EDD631C}" type="presOf" srcId="{45836EA1-654F-4DBB-B095-A1825E09B3B8}" destId="{1C6C3C15-3D3A-433D-B9F9-B193D45C597E}" srcOrd="0" destOrd="0" presId="urn:microsoft.com/office/officeart/2005/8/layout/default"/>
    <dgm:cxn modelId="{FDEC61D3-E870-4F8D-B3EF-DED7B7D3451F}" type="presOf" srcId="{4D086372-42B1-49B0-B8B7-FA24ED171613}" destId="{C2F0B1B6-E714-4123-9643-07F4DE7C1642}" srcOrd="0" destOrd="0" presId="urn:microsoft.com/office/officeart/2005/8/layout/default"/>
    <dgm:cxn modelId="{659326DA-F040-4DC5-A3FA-8584605AFFA2}" srcId="{4D086372-42B1-49B0-B8B7-FA24ED171613}" destId="{DC2EE2E1-78C2-4CA1-B39D-A0E699C960EF}" srcOrd="1" destOrd="0" parTransId="{F6008002-0D63-4CB9-9AA3-6FB53088DB55}" sibTransId="{41335043-5856-4AEE-B711-03C3EB62AF6B}"/>
    <dgm:cxn modelId="{0877F9E8-114E-4D09-9C97-AB3614DA6B49}" srcId="{4D086372-42B1-49B0-B8B7-FA24ED171613}" destId="{13E2C78E-92CD-4D5C-9B89-17DFD4E60FAF}" srcOrd="4" destOrd="0" parTransId="{577E9A9D-1B8E-4F1C-8E97-2975E8DE8FBD}" sibTransId="{B36D91B5-EF97-4C90-AA04-D8AD02411791}"/>
    <dgm:cxn modelId="{3B0BBB1D-4CE3-4F0B-91F6-58825417C672}" type="presParOf" srcId="{C2F0B1B6-E714-4123-9643-07F4DE7C1642}" destId="{7E8B0E20-BEA4-4673-806F-304539DECC64}" srcOrd="0" destOrd="0" presId="urn:microsoft.com/office/officeart/2005/8/layout/default"/>
    <dgm:cxn modelId="{735DCE62-98E2-47AA-8F4B-CBB3D8BEC8D2}" type="presParOf" srcId="{C2F0B1B6-E714-4123-9643-07F4DE7C1642}" destId="{FB4965EA-C1C1-4FDA-AA3F-207BF728FA21}" srcOrd="1" destOrd="0" presId="urn:microsoft.com/office/officeart/2005/8/layout/default"/>
    <dgm:cxn modelId="{2920D1B0-A24B-495C-98F0-CE71C0743B70}" type="presParOf" srcId="{C2F0B1B6-E714-4123-9643-07F4DE7C1642}" destId="{41371B13-8D56-4F9A-BD52-D410F281596F}" srcOrd="2" destOrd="0" presId="urn:microsoft.com/office/officeart/2005/8/layout/default"/>
    <dgm:cxn modelId="{32504445-1FEE-4BD3-9911-887C5E644ED7}" type="presParOf" srcId="{C2F0B1B6-E714-4123-9643-07F4DE7C1642}" destId="{98048B39-BCCB-4C33-9575-85C6D7740EBB}" srcOrd="3" destOrd="0" presId="urn:microsoft.com/office/officeart/2005/8/layout/default"/>
    <dgm:cxn modelId="{9EF605FF-D182-46FE-9D90-C531F5C39F15}" type="presParOf" srcId="{C2F0B1B6-E714-4123-9643-07F4DE7C1642}" destId="{90AB0178-D60B-485B-9F77-4CFB4CF0A9F6}" srcOrd="4" destOrd="0" presId="urn:microsoft.com/office/officeart/2005/8/layout/default"/>
    <dgm:cxn modelId="{67927CAE-95FD-4CCF-97E9-19B5FB249FFA}" type="presParOf" srcId="{C2F0B1B6-E714-4123-9643-07F4DE7C1642}" destId="{2FD81A94-B64D-40EE-A245-F0C15720417B}" srcOrd="5" destOrd="0" presId="urn:microsoft.com/office/officeart/2005/8/layout/default"/>
    <dgm:cxn modelId="{4FD5A420-F600-40B6-BFC0-CED6741829EB}" type="presParOf" srcId="{C2F0B1B6-E714-4123-9643-07F4DE7C1642}" destId="{DD0BC609-66E3-444A-B97A-064AB61531FB}" srcOrd="6" destOrd="0" presId="urn:microsoft.com/office/officeart/2005/8/layout/default"/>
    <dgm:cxn modelId="{3DEAA014-F383-4760-8FA4-5911EC5D1F62}" type="presParOf" srcId="{C2F0B1B6-E714-4123-9643-07F4DE7C1642}" destId="{0B59BFE6-0CCE-4BFB-BADA-688E997E46E8}" srcOrd="7" destOrd="0" presId="urn:microsoft.com/office/officeart/2005/8/layout/default"/>
    <dgm:cxn modelId="{5D41FA75-4967-423F-9C4A-214F30103CDE}" type="presParOf" srcId="{C2F0B1B6-E714-4123-9643-07F4DE7C1642}" destId="{0B0FFD4C-AC57-4F62-9AD3-BC2C75C96BF8}" srcOrd="8" destOrd="0" presId="urn:microsoft.com/office/officeart/2005/8/layout/default"/>
    <dgm:cxn modelId="{9EAF3D2E-A3E3-4247-BFC8-9BDF6A0DA4DD}" type="presParOf" srcId="{C2F0B1B6-E714-4123-9643-07F4DE7C1642}" destId="{1EB76EED-D44B-4BAE-9F8D-A6D0961CEDB9}" srcOrd="9" destOrd="0" presId="urn:microsoft.com/office/officeart/2005/8/layout/default"/>
    <dgm:cxn modelId="{748543AF-9886-43C7-B5E1-5DF281613DE4}" type="presParOf" srcId="{C2F0B1B6-E714-4123-9643-07F4DE7C1642}" destId="{1C6C3C15-3D3A-433D-B9F9-B193D45C597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E5EC3-38AB-46A3-B908-24AAB3BAFBB7}">
      <dsp:nvSpPr>
        <dsp:cNvPr id="0" name=""/>
        <dsp:cNvSpPr/>
      </dsp:nvSpPr>
      <dsp:spPr>
        <a:xfrm>
          <a:off x="1358799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4F765-D2D5-4D01-A08A-6BBC10D495B8}">
      <dsp:nvSpPr>
        <dsp:cNvPr id="0" name=""/>
        <dsp:cNvSpPr/>
      </dsp:nvSpPr>
      <dsp:spPr>
        <a:xfrm>
          <a:off x="3036093" y="491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Ребенок, который</a:t>
          </a:r>
        </a:p>
      </dsp:txBody>
      <dsp:txXfrm>
        <a:off x="3086271" y="50669"/>
        <a:ext cx="1955456" cy="927550"/>
      </dsp:txXfrm>
    </dsp:sp>
    <dsp:sp modelId="{7EBEA798-FE5A-4811-AB02-B7C27BBE807B}">
      <dsp:nvSpPr>
        <dsp:cNvPr id="0" name=""/>
        <dsp:cNvSpPr/>
      </dsp:nvSpPr>
      <dsp:spPr>
        <a:xfrm>
          <a:off x="5251862" y="1220732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Рефлексивная пирамида</a:t>
          </a:r>
        </a:p>
      </dsp:txBody>
      <dsp:txXfrm>
        <a:off x="5302040" y="1270910"/>
        <a:ext cx="1955456" cy="927550"/>
      </dsp:txXfrm>
    </dsp:sp>
    <dsp:sp modelId="{E084243C-A418-4D85-B753-504FAA5BC491}">
      <dsp:nvSpPr>
        <dsp:cNvPr id="0" name=""/>
        <dsp:cNvSpPr/>
      </dsp:nvSpPr>
      <dsp:spPr>
        <a:xfrm>
          <a:off x="5190918" y="2954390"/>
          <a:ext cx="2055812" cy="10279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Социометрия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класса</a:t>
          </a:r>
        </a:p>
      </dsp:txBody>
      <dsp:txXfrm>
        <a:off x="5241096" y="3004568"/>
        <a:ext cx="1955456" cy="927550"/>
      </dsp:txXfrm>
    </dsp:sp>
    <dsp:sp modelId="{B268EAF1-B11F-4A48-A663-7D08E4ACE712}">
      <dsp:nvSpPr>
        <dsp:cNvPr id="0" name=""/>
        <dsp:cNvSpPr/>
      </dsp:nvSpPr>
      <dsp:spPr>
        <a:xfrm>
          <a:off x="2954805" y="4146436"/>
          <a:ext cx="2055812" cy="10279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Диагностическая карта класса</a:t>
          </a:r>
        </a:p>
      </dsp:txBody>
      <dsp:txXfrm>
        <a:off x="3004983" y="4196614"/>
        <a:ext cx="1955456" cy="927550"/>
      </dsp:txXfrm>
    </dsp:sp>
    <dsp:sp modelId="{20A9C4B8-07E9-42CE-A023-7FF991113D03}">
      <dsp:nvSpPr>
        <dsp:cNvPr id="0" name=""/>
        <dsp:cNvSpPr/>
      </dsp:nvSpPr>
      <dsp:spPr>
        <a:xfrm>
          <a:off x="576470" y="2822278"/>
          <a:ext cx="2055812" cy="10279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Карта Щукиной-Марковой</a:t>
          </a:r>
        </a:p>
      </dsp:txBody>
      <dsp:txXfrm>
        <a:off x="626648" y="2872456"/>
        <a:ext cx="1955456" cy="927550"/>
      </dsp:txXfrm>
    </dsp:sp>
    <dsp:sp modelId="{3DAEC324-AB72-43DC-8716-6131E69C38B6}">
      <dsp:nvSpPr>
        <dsp:cNvPr id="0" name=""/>
        <dsp:cNvSpPr/>
      </dsp:nvSpPr>
      <dsp:spPr>
        <a:xfrm>
          <a:off x="840625" y="1220734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Монографическая характеристика класса</a:t>
          </a:r>
        </a:p>
      </dsp:txBody>
      <dsp:txXfrm>
        <a:off x="890803" y="1270912"/>
        <a:ext cx="1955456" cy="927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E5EC3-38AB-46A3-B908-24AAB3BAFBB7}">
      <dsp:nvSpPr>
        <dsp:cNvPr id="0" name=""/>
        <dsp:cNvSpPr/>
      </dsp:nvSpPr>
      <dsp:spPr>
        <a:xfrm>
          <a:off x="1358799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4F765-D2D5-4D01-A08A-6BBC10D495B8}">
      <dsp:nvSpPr>
        <dsp:cNvPr id="0" name=""/>
        <dsp:cNvSpPr/>
      </dsp:nvSpPr>
      <dsp:spPr>
        <a:xfrm>
          <a:off x="3036093" y="491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Профайл ШНУР</a:t>
          </a:r>
        </a:p>
      </dsp:txBody>
      <dsp:txXfrm>
        <a:off x="3086271" y="50669"/>
        <a:ext cx="1955456" cy="927550"/>
      </dsp:txXfrm>
    </dsp:sp>
    <dsp:sp modelId="{7EBEA798-FE5A-4811-AB02-B7C27BBE807B}">
      <dsp:nvSpPr>
        <dsp:cNvPr id="0" name=""/>
        <dsp:cNvSpPr/>
      </dsp:nvSpPr>
      <dsp:spPr>
        <a:xfrm>
          <a:off x="5251862" y="1220732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Журнал</a:t>
          </a:r>
          <a:r>
            <a:rPr lang="ru-RU" sz="1600" b="1" kern="1200" baseline="0" dirty="0">
              <a:solidFill>
                <a:schemeClr val="tx1"/>
              </a:solidFill>
            </a:rPr>
            <a:t> Педагогического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>
              <a:solidFill>
                <a:schemeClr val="tx1"/>
              </a:solidFill>
            </a:rPr>
            <a:t>консилиума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302040" y="1270910"/>
        <a:ext cx="1955456" cy="927550"/>
      </dsp:txXfrm>
    </dsp:sp>
    <dsp:sp modelId="{E084243C-A418-4D85-B753-504FAA5BC491}">
      <dsp:nvSpPr>
        <dsp:cNvPr id="0" name=""/>
        <dsp:cNvSpPr/>
      </dsp:nvSpPr>
      <dsp:spPr>
        <a:xfrm>
          <a:off x="5190918" y="2954390"/>
          <a:ext cx="2055812" cy="10279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Наблюдение за учеником</a:t>
          </a:r>
        </a:p>
      </dsp:txBody>
      <dsp:txXfrm>
        <a:off x="5241096" y="3004568"/>
        <a:ext cx="1955456" cy="927550"/>
      </dsp:txXfrm>
    </dsp:sp>
    <dsp:sp modelId="{B268EAF1-B11F-4A48-A663-7D08E4ACE712}">
      <dsp:nvSpPr>
        <dsp:cNvPr id="0" name=""/>
        <dsp:cNvSpPr/>
      </dsp:nvSpPr>
      <dsp:spPr>
        <a:xfrm>
          <a:off x="2954805" y="4146436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Сетевая</a:t>
          </a:r>
          <a:r>
            <a:rPr lang="ru-RU" sz="1600" b="1" kern="1200" baseline="0" dirty="0">
              <a:solidFill>
                <a:schemeClr val="tx1"/>
              </a:solidFill>
            </a:rPr>
            <a:t> характеристика ученика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004983" y="4196614"/>
        <a:ext cx="1955456" cy="927550"/>
      </dsp:txXfrm>
    </dsp:sp>
    <dsp:sp modelId="{20A9C4B8-07E9-42CE-A023-7FF991113D03}">
      <dsp:nvSpPr>
        <dsp:cNvPr id="0" name=""/>
        <dsp:cNvSpPr/>
      </dsp:nvSpPr>
      <dsp:spPr>
        <a:xfrm>
          <a:off x="820302" y="2954400"/>
          <a:ext cx="2055812" cy="10279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Составь</a:t>
          </a:r>
          <a:r>
            <a:rPr lang="ru-RU" sz="1600" b="1" kern="1200" baseline="0" dirty="0">
              <a:solidFill>
                <a:schemeClr val="tx1"/>
              </a:solidFill>
            </a:rPr>
            <a:t> расписание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70480" y="3004578"/>
        <a:ext cx="1955456" cy="927550"/>
      </dsp:txXfrm>
    </dsp:sp>
    <dsp:sp modelId="{3DAEC324-AB72-43DC-8716-6131E69C38B6}">
      <dsp:nvSpPr>
        <dsp:cNvPr id="0" name=""/>
        <dsp:cNvSpPr/>
      </dsp:nvSpPr>
      <dsp:spPr>
        <a:xfrm>
          <a:off x="840625" y="1220734"/>
          <a:ext cx="2055812" cy="10279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Монографическая характеристика ученика</a:t>
          </a:r>
        </a:p>
      </dsp:txBody>
      <dsp:txXfrm>
        <a:off x="890803" y="1270912"/>
        <a:ext cx="1955456" cy="927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A2EAD-0A8A-4531-8037-125171337415}">
      <dsp:nvSpPr>
        <dsp:cNvPr id="0" name=""/>
        <dsp:cNvSpPr/>
      </dsp:nvSpPr>
      <dsp:spPr>
        <a:xfrm>
          <a:off x="406400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3182949" y="184137"/>
              </a:lnTo>
              <a:lnTo>
                <a:pt x="3182949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A9252-6530-4610-917F-CECAE5560DFC}">
      <dsp:nvSpPr>
        <dsp:cNvPr id="0" name=""/>
        <dsp:cNvSpPr/>
      </dsp:nvSpPr>
      <dsp:spPr>
        <a:xfrm>
          <a:off x="4064000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1060983" y="184137"/>
              </a:lnTo>
              <a:lnTo>
                <a:pt x="1060983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6817F-C012-4B12-AE79-5EE0A50DAE92}">
      <dsp:nvSpPr>
        <dsp:cNvPr id="0" name=""/>
        <dsp:cNvSpPr/>
      </dsp:nvSpPr>
      <dsp:spPr>
        <a:xfrm>
          <a:off x="3003016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1060983" y="0"/>
              </a:moveTo>
              <a:lnTo>
                <a:pt x="1060983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5204B-EABE-4541-9317-5C76362A619C}">
      <dsp:nvSpPr>
        <dsp:cNvPr id="0" name=""/>
        <dsp:cNvSpPr/>
      </dsp:nvSpPr>
      <dsp:spPr>
        <a:xfrm>
          <a:off x="88105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3182949" y="0"/>
              </a:moveTo>
              <a:lnTo>
                <a:pt x="3182949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A90AB-8628-4C55-869F-AC38F85CD15E}">
      <dsp:nvSpPr>
        <dsp:cNvPr id="0" name=""/>
        <dsp:cNvSpPr/>
      </dsp:nvSpPr>
      <dsp:spPr>
        <a:xfrm>
          <a:off x="3187154" y="1648350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Уникальное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сообщество</a:t>
          </a:r>
        </a:p>
      </dsp:txBody>
      <dsp:txXfrm>
        <a:off x="3187154" y="1648350"/>
        <a:ext cx="1753691" cy="876845"/>
      </dsp:txXfrm>
    </dsp:sp>
    <dsp:sp modelId="{EE917785-2252-49A3-9F5B-31A5ADE3D739}">
      <dsp:nvSpPr>
        <dsp:cNvPr id="0" name=""/>
        <dsp:cNvSpPr/>
      </dsp:nvSpPr>
      <dsp:spPr>
        <a:xfrm>
          <a:off x="42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Учителя</a:t>
          </a:r>
        </a:p>
      </dsp:txBody>
      <dsp:txXfrm>
        <a:off x="4204" y="2893471"/>
        <a:ext cx="1753691" cy="876845"/>
      </dsp:txXfrm>
    </dsp:sp>
    <dsp:sp modelId="{10FBEAE6-8909-4E5C-945C-8E3B018D8CD9}">
      <dsp:nvSpPr>
        <dsp:cNvPr id="0" name=""/>
        <dsp:cNvSpPr/>
      </dsp:nvSpPr>
      <dsp:spPr>
        <a:xfrm>
          <a:off x="2126170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Бакалавры</a:t>
          </a:r>
        </a:p>
      </dsp:txBody>
      <dsp:txXfrm>
        <a:off x="2126170" y="2893471"/>
        <a:ext cx="1753691" cy="876845"/>
      </dsp:txXfrm>
    </dsp:sp>
    <dsp:sp modelId="{B519EAC5-4BB8-45C3-9A39-6CC04968B826}">
      <dsp:nvSpPr>
        <dsp:cNvPr id="0" name=""/>
        <dsp:cNvSpPr/>
      </dsp:nvSpPr>
      <dsp:spPr>
        <a:xfrm>
          <a:off x="4248137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Магистранты</a:t>
          </a:r>
        </a:p>
      </dsp:txBody>
      <dsp:txXfrm>
        <a:off x="4248137" y="2893471"/>
        <a:ext cx="1753691" cy="876845"/>
      </dsp:txXfrm>
    </dsp:sp>
    <dsp:sp modelId="{2A4B0BAF-7919-4AEB-BF03-79B60F7CE2C0}">
      <dsp:nvSpPr>
        <dsp:cNvPr id="0" name=""/>
        <dsp:cNvSpPr/>
      </dsp:nvSpPr>
      <dsp:spPr>
        <a:xfrm>
          <a:off x="63701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Ученые РГПУ</a:t>
          </a:r>
        </a:p>
      </dsp:txBody>
      <dsp:txXfrm>
        <a:off x="6370104" y="2893471"/>
        <a:ext cx="1753691" cy="8768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A2EAD-0A8A-4531-8037-125171337415}">
      <dsp:nvSpPr>
        <dsp:cNvPr id="0" name=""/>
        <dsp:cNvSpPr/>
      </dsp:nvSpPr>
      <dsp:spPr>
        <a:xfrm>
          <a:off x="406400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3182949" y="184137"/>
              </a:lnTo>
              <a:lnTo>
                <a:pt x="3182949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A9252-6530-4610-917F-CECAE5560DFC}">
      <dsp:nvSpPr>
        <dsp:cNvPr id="0" name=""/>
        <dsp:cNvSpPr/>
      </dsp:nvSpPr>
      <dsp:spPr>
        <a:xfrm>
          <a:off x="4064000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1060983" y="184137"/>
              </a:lnTo>
              <a:lnTo>
                <a:pt x="1060983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6817F-C012-4B12-AE79-5EE0A50DAE92}">
      <dsp:nvSpPr>
        <dsp:cNvPr id="0" name=""/>
        <dsp:cNvSpPr/>
      </dsp:nvSpPr>
      <dsp:spPr>
        <a:xfrm>
          <a:off x="3003016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1060983" y="0"/>
              </a:moveTo>
              <a:lnTo>
                <a:pt x="1060983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5204B-EABE-4541-9317-5C76362A619C}">
      <dsp:nvSpPr>
        <dsp:cNvPr id="0" name=""/>
        <dsp:cNvSpPr/>
      </dsp:nvSpPr>
      <dsp:spPr>
        <a:xfrm>
          <a:off x="88105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3182949" y="0"/>
              </a:moveTo>
              <a:lnTo>
                <a:pt x="3182949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A90AB-8628-4C55-869F-AC38F85CD15E}">
      <dsp:nvSpPr>
        <dsp:cNvPr id="0" name=""/>
        <dsp:cNvSpPr/>
      </dsp:nvSpPr>
      <dsp:spPr>
        <a:xfrm>
          <a:off x="3187154" y="1648350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Уникальное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сообщество</a:t>
          </a:r>
        </a:p>
      </dsp:txBody>
      <dsp:txXfrm>
        <a:off x="3187154" y="1648350"/>
        <a:ext cx="1753691" cy="876845"/>
      </dsp:txXfrm>
    </dsp:sp>
    <dsp:sp modelId="{EE917785-2252-49A3-9F5B-31A5ADE3D739}">
      <dsp:nvSpPr>
        <dsp:cNvPr id="0" name=""/>
        <dsp:cNvSpPr/>
      </dsp:nvSpPr>
      <dsp:spPr>
        <a:xfrm>
          <a:off x="42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Учителя-разработка</a:t>
          </a:r>
        </a:p>
      </dsp:txBody>
      <dsp:txXfrm>
        <a:off x="4204" y="2893471"/>
        <a:ext cx="1753691" cy="876845"/>
      </dsp:txXfrm>
    </dsp:sp>
    <dsp:sp modelId="{10FBEAE6-8909-4E5C-945C-8E3B018D8CD9}">
      <dsp:nvSpPr>
        <dsp:cNvPr id="0" name=""/>
        <dsp:cNvSpPr/>
      </dsp:nvSpPr>
      <dsp:spPr>
        <a:xfrm>
          <a:off x="2126170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Бакалавры-проведение</a:t>
          </a:r>
        </a:p>
      </dsp:txBody>
      <dsp:txXfrm>
        <a:off x="2126170" y="2893471"/>
        <a:ext cx="1753691" cy="876845"/>
      </dsp:txXfrm>
    </dsp:sp>
    <dsp:sp modelId="{B519EAC5-4BB8-45C3-9A39-6CC04968B826}">
      <dsp:nvSpPr>
        <dsp:cNvPr id="0" name=""/>
        <dsp:cNvSpPr/>
      </dsp:nvSpPr>
      <dsp:spPr>
        <a:xfrm>
          <a:off x="4248137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Магистранты-экспертиза и анализ</a:t>
          </a:r>
        </a:p>
      </dsp:txBody>
      <dsp:txXfrm>
        <a:off x="4248137" y="2893471"/>
        <a:ext cx="1753691" cy="876845"/>
      </dsp:txXfrm>
    </dsp:sp>
    <dsp:sp modelId="{2A4B0BAF-7919-4AEB-BF03-79B60F7CE2C0}">
      <dsp:nvSpPr>
        <dsp:cNvPr id="0" name=""/>
        <dsp:cNvSpPr/>
      </dsp:nvSpPr>
      <dsp:spPr>
        <a:xfrm>
          <a:off x="63701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Ученые РГПУ-разработка, экспертиза, анализ</a:t>
          </a:r>
        </a:p>
      </dsp:txBody>
      <dsp:txXfrm>
        <a:off x="6370104" y="2893471"/>
        <a:ext cx="1753691" cy="8768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B0E20-BEA4-4673-806F-304539DECC64}">
      <dsp:nvSpPr>
        <dsp:cNvPr id="0" name=""/>
        <dsp:cNvSpPr/>
      </dsp:nvSpPr>
      <dsp:spPr>
        <a:xfrm>
          <a:off x="0" y="73998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Как выявить проблемных учеников? </a:t>
          </a:r>
        </a:p>
      </dsp:txBody>
      <dsp:txXfrm>
        <a:off x="0" y="739986"/>
        <a:ext cx="2282824" cy="1369695"/>
      </dsp:txXfrm>
    </dsp:sp>
    <dsp:sp modelId="{41371B13-8D56-4F9A-BD52-D410F281596F}">
      <dsp:nvSpPr>
        <dsp:cNvPr id="0" name=""/>
        <dsp:cNvSpPr/>
      </dsp:nvSpPr>
      <dsp:spPr>
        <a:xfrm>
          <a:off x="2511107" y="73998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Как помочь проблемным ученикам?</a:t>
          </a:r>
        </a:p>
      </dsp:txBody>
      <dsp:txXfrm>
        <a:off x="2511107" y="739986"/>
        <a:ext cx="2282824" cy="1369695"/>
      </dsp:txXfrm>
    </dsp:sp>
    <dsp:sp modelId="{90AB0178-D60B-485B-9F77-4CFB4CF0A9F6}">
      <dsp:nvSpPr>
        <dsp:cNvPr id="0" name=""/>
        <dsp:cNvSpPr/>
      </dsp:nvSpPr>
      <dsp:spPr>
        <a:xfrm>
          <a:off x="111767" y="235711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Как организовать педагогический консилиум?</a:t>
          </a:r>
        </a:p>
      </dsp:txBody>
      <dsp:txXfrm>
        <a:off x="111767" y="2357116"/>
        <a:ext cx="2282824" cy="1369695"/>
      </dsp:txXfrm>
    </dsp:sp>
    <dsp:sp modelId="{DD0BC609-66E3-444A-B97A-064AB61531FB}">
      <dsp:nvSpPr>
        <dsp:cNvPr id="0" name=""/>
        <dsp:cNvSpPr/>
      </dsp:nvSpPr>
      <dsp:spPr>
        <a:xfrm>
          <a:off x="5022215" y="733845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Как использовать результаты рефлексивных сессий?</a:t>
          </a:r>
        </a:p>
      </dsp:txBody>
      <dsp:txXfrm>
        <a:off x="5022215" y="733845"/>
        <a:ext cx="2282824" cy="1369695"/>
      </dsp:txXfrm>
    </dsp:sp>
    <dsp:sp modelId="{0B0FFD4C-AC57-4F62-9AD3-BC2C75C96BF8}">
      <dsp:nvSpPr>
        <dsp:cNvPr id="0" name=""/>
        <dsp:cNvSpPr/>
      </dsp:nvSpPr>
      <dsp:spPr>
        <a:xfrm>
          <a:off x="5022215" y="2358290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Автоматизированный комплекс для поддержки учеников</a:t>
          </a:r>
        </a:p>
      </dsp:txBody>
      <dsp:txXfrm>
        <a:off x="5022215" y="2358290"/>
        <a:ext cx="2282824" cy="1369695"/>
      </dsp:txXfrm>
    </dsp:sp>
    <dsp:sp modelId="{1C6C3C15-3D3A-433D-B9F9-B193D45C597E}">
      <dsp:nvSpPr>
        <dsp:cNvPr id="0" name=""/>
        <dsp:cNvSpPr/>
      </dsp:nvSpPr>
      <dsp:spPr>
        <a:xfrm>
          <a:off x="2511107" y="2330635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Нормативные и методические материалы</a:t>
          </a:r>
        </a:p>
      </dsp:txBody>
      <dsp:txXfrm>
        <a:off x="2511107" y="2330635"/>
        <a:ext cx="2282824" cy="13696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B0E20-BEA4-4673-806F-304539DECC64}">
      <dsp:nvSpPr>
        <dsp:cNvPr id="0" name=""/>
        <dsp:cNvSpPr/>
      </dsp:nvSpPr>
      <dsp:spPr>
        <a:xfrm>
          <a:off x="0" y="73998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Обучение педагогов? </a:t>
          </a:r>
        </a:p>
      </dsp:txBody>
      <dsp:txXfrm>
        <a:off x="0" y="739986"/>
        <a:ext cx="2282824" cy="1369695"/>
      </dsp:txXfrm>
    </dsp:sp>
    <dsp:sp modelId="{41371B13-8D56-4F9A-BD52-D410F281596F}">
      <dsp:nvSpPr>
        <dsp:cNvPr id="0" name=""/>
        <dsp:cNvSpPr/>
      </dsp:nvSpPr>
      <dsp:spPr>
        <a:xfrm>
          <a:off x="2511107" y="73998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Как…..?</a:t>
          </a:r>
        </a:p>
      </dsp:txBody>
      <dsp:txXfrm>
        <a:off x="2511107" y="739986"/>
        <a:ext cx="2282824" cy="1369695"/>
      </dsp:txXfrm>
    </dsp:sp>
    <dsp:sp modelId="{90AB0178-D60B-485B-9F77-4CFB4CF0A9F6}">
      <dsp:nvSpPr>
        <dsp:cNvPr id="0" name=""/>
        <dsp:cNvSpPr/>
      </dsp:nvSpPr>
      <dsp:spPr>
        <a:xfrm>
          <a:off x="111767" y="2357116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 взаимодействовать с родителями?</a:t>
          </a:r>
        </a:p>
      </dsp:txBody>
      <dsp:txXfrm>
        <a:off x="111767" y="2357116"/>
        <a:ext cx="2282824" cy="1369695"/>
      </dsp:txXfrm>
    </dsp:sp>
    <dsp:sp modelId="{DD0BC609-66E3-444A-B97A-064AB61531FB}">
      <dsp:nvSpPr>
        <dsp:cNvPr id="0" name=""/>
        <dsp:cNvSpPr/>
      </dsp:nvSpPr>
      <dsp:spPr>
        <a:xfrm>
          <a:off x="5022215" y="733845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Как…..</a:t>
          </a:r>
        </a:p>
      </dsp:txBody>
      <dsp:txXfrm>
        <a:off x="5022215" y="733845"/>
        <a:ext cx="2282824" cy="1369695"/>
      </dsp:txXfrm>
    </dsp:sp>
    <dsp:sp modelId="{0B0FFD4C-AC57-4F62-9AD3-BC2C75C96BF8}">
      <dsp:nvSpPr>
        <dsp:cNvPr id="0" name=""/>
        <dsp:cNvSpPr/>
      </dsp:nvSpPr>
      <dsp:spPr>
        <a:xfrm>
          <a:off x="5022215" y="2358290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?</a:t>
          </a:r>
        </a:p>
      </dsp:txBody>
      <dsp:txXfrm>
        <a:off x="5022215" y="2358290"/>
        <a:ext cx="2282824" cy="1369695"/>
      </dsp:txXfrm>
    </dsp:sp>
    <dsp:sp modelId="{1C6C3C15-3D3A-433D-B9F9-B193D45C597E}">
      <dsp:nvSpPr>
        <dsp:cNvPr id="0" name=""/>
        <dsp:cNvSpPr/>
      </dsp:nvSpPr>
      <dsp:spPr>
        <a:xfrm>
          <a:off x="2511107" y="2330635"/>
          <a:ext cx="2282824" cy="1369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материалы</a:t>
          </a:r>
        </a:p>
      </dsp:txBody>
      <dsp:txXfrm>
        <a:off x="2511107" y="2330635"/>
        <a:ext cx="2282824" cy="1369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4A988-7FA5-47C2-BF57-E42123007865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27283-8273-484C-A60B-B8D33B97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0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1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1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78151-754A-C737-4632-BDAA1C94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9180B4-64E2-B0A6-5106-8BDC375D0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08554-5613-7F22-05B6-BD8FF9AF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183CC-0CF5-98C6-D249-2AE5512B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8525EC-004D-AAF9-5E4E-09CBE09C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60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BBFFA-CEB2-9844-8BF2-BEDF0EE9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318ED2-987D-A26B-22D4-3B74728E3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2B06D-011D-4509-F801-4AC64A2F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31505-123D-AE5E-42C0-A46B0AE3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3F8108-A168-F386-8412-CBB91205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2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727B75-FF4A-B4E9-3B8D-6179931D7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D4EF8F-6030-31BB-BDC9-D89750550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7A1F9-07F6-D3AA-B875-5A0ED2D7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B88FD0-3F94-790E-79E5-D16BD005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C3CBA-22F3-1DFE-31E4-BF2E2EA8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60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" y="3774"/>
            <a:ext cx="12189996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467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289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7F3-A1B3-FAED-60F7-A3A24305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5AEB2-9F8F-E28A-5D5D-48199060D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1FE79-577D-2602-D2B8-C0364D6D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758DB-0151-467B-7647-E62FA4B5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082294-8DE3-E801-EABF-4F9BFE11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7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8AA7A-34A8-7782-E04A-E22C3FDB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E652E-D9D6-2714-4075-60F65356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EF30-A64F-7954-1811-3A77B1F7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C3DE9-1026-69D7-FC90-47A54AFC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81026-8ED5-88F4-E4F0-C96F2AA5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CBFB7-2C4C-7025-B001-C0D3511E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82337-BA00-4308-957B-3302AE51E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D0B794-A0FC-F50E-8323-D229485E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C241DB-D884-B2C4-496B-AF8A10DB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FDDD55-9EF3-8AC5-4638-652763B4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A2F488-EA59-9E93-15D5-5F617E66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6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2E297-20D2-1686-4D11-4EC656B5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881798-AAEA-72F3-288B-92DDDE18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307077-2952-CE79-6240-126D8CFAF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FBC33C-31D7-72E4-8DC3-E667623F0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4254C7-1A19-43DB-08E0-235BA3A7B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5335C4-BA8A-748F-467C-DFDCC404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907B71-804A-7C3C-28AB-A0AD1E82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97BAE7-02C4-D54E-A490-12301B78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0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5D04B-5820-31C5-CC66-F6F63100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C34807-5060-E1A0-67A9-3F203C73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BE022C-1B33-4D78-EF75-36BDDEDA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A4D652-B7BF-AAE3-56E9-86F0D39B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8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3963B1-401A-719E-F12A-638A853F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BEF86B-D295-41EE-6F69-365C0AEF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FBA4CA-FB90-7A88-F5FA-3572C29B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612EE-8D0B-D61A-C2BE-A6EFC5D8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44CD9D-B261-86DF-638F-C4607F260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18C72-5B9B-6CFF-17F4-BA745C0AD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5A3CA1-FA05-35F9-AB0E-3D8D5E49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9F836-E194-A0DC-312C-8131CAD9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2C04F7-5FA6-2981-520C-B7C0CAFB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2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DA3BE-3119-E095-2F6A-56C70654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3F50E7-4E89-0331-9D03-7C3989B99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56075D-5BFB-4804-9902-04B7C7E62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E070F-6592-81A7-87B1-FF24BECF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D4AD3-79DA-5A42-C5C2-C28004F1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3E2103-2EC4-010A-597F-252F1569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6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044AD-608C-FD31-918F-48499609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4D648F-9F74-D64E-C099-7B405DD3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4DBB0-1085-99F4-D083-8333BAC66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1999B-B55D-4401-BAA0-7302283BB243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BCF4B2-3DE8-7C09-C1AE-A51207D2E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38CFA-E47E-2467-6011-9BFF52CA9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3F98-2C3D-401B-90A3-67C7E21F0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1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file:///D:\&#1080;&#1088;&#1072;%203\197\197-6\&#1060;&#1048;&#1055;\&#1060;&#1086;&#1088;&#1091;&#1084;%2024\&#1052;&#1099;%20&#1089;&#1090;&#1088;&#1086;&#1080;&#1083;&#1080;,%20&#1089;&#1090;&#1088;&#1086;&#1080;&#1083;&#1080;%20&#1080;%20&#1085;&#1072;&#1082;&#1086;&#1085;&#1077;&#1094;,%20&#1087;&#1086;&#1089;&#1090;&#1088;&#1086;&#1080;&#1083;&#1080;.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12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3.xml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4.xml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disk.yandex.ru/i/Gv82pF-axo8Gi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zps.ru/articles/pers/pers9.htm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1199456" y="2468894"/>
            <a:ext cx="9793088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sz="2933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«Помогающая школа» – проект ЭОР для Центра формирующего диагностирования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»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933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46519-569D-44C7-A81F-30E78328E62F}"/>
              </a:ext>
            </a:extLst>
          </p:cNvPr>
          <p:cNvSpPr txBox="1"/>
          <p:nvPr/>
        </p:nvSpPr>
        <p:spPr>
          <a:xfrm>
            <a:off x="2279576" y="4581129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Гутник И.Ю.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28D344-FD2C-5E51-76C3-FF489A417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514" y="999686"/>
            <a:ext cx="124369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ФИП</a:t>
            </a:r>
          </a:p>
          <a:p>
            <a:pPr algn="ctr"/>
            <a:r>
              <a:rPr lang="ru-RU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Внутришкольный центр формирующего диагностирования (ЦФД) </a:t>
            </a:r>
          </a:p>
          <a:p>
            <a:pPr algn="ctr"/>
            <a:r>
              <a:rPr lang="ru-RU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поддержки самоопределения»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8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524000" y="75184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pPr algn="ctr"/>
            <a:r>
              <a:rPr lang="ru-RU" sz="3600" kern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нового постояннодействующего внутришкольного структурного подразделения-ЦФД, </a:t>
            </a:r>
            <a:r>
              <a:rPr lang="ru-RU" sz="3600" kern="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обеспечивающегоподдержку</a:t>
            </a:r>
            <a:r>
              <a:rPr lang="ru-RU" sz="3600" kern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личностного, социального, предметного и профессионального самоопределения учащихся 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7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rgbClr val="2F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Самоопределение-это….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  <a:p>
            <a:pPr marL="514350" lvl="0" indent="-31115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i="1">
              <a:solidFill>
                <a:srgbClr val="2F5496"/>
              </a:solidFill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896" y="2182019"/>
            <a:ext cx="4945104" cy="26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001" y="2029619"/>
            <a:ext cx="5257800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DAB42A-FF22-866F-AABD-56BEB58FE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481" y="362509"/>
            <a:ext cx="1116116" cy="11930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80B5C9-AB3D-C46A-9213-6FAEF7E56A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3" t="4200" r="9583" b="10223"/>
          <a:stretch/>
        </p:blipFill>
        <p:spPr>
          <a:xfrm>
            <a:off x="2672080" y="1351915"/>
            <a:ext cx="7894320" cy="435127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DA1B3-7F93-F544-3797-A4FD6D04C538}"/>
              </a:ext>
            </a:extLst>
          </p:cNvPr>
          <p:cNvSpPr/>
          <p:nvPr/>
        </p:nvSpPr>
        <p:spPr>
          <a:xfrm>
            <a:off x="3241040" y="568960"/>
            <a:ext cx="6197600" cy="619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начиналось?</a:t>
            </a:r>
          </a:p>
          <a:p>
            <a:pPr algn="ctr"/>
            <a:r>
              <a:rPr lang="en-US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https://docs.google.com/spreadsheets/d/129rB8dVRDAG0L_wPhulHaOFzeuVqHlOA3Qu9EiMsO30/edit?resourcekey=undefined#gid=975657985</a:t>
            </a:r>
            <a:endParaRPr lang="ru-RU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6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59"/>
            <a:ext cx="10078720" cy="592391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DA1B3-7F93-F544-3797-A4FD6D04C538}"/>
              </a:ext>
            </a:extLst>
          </p:cNvPr>
          <p:cNvSpPr/>
          <p:nvPr/>
        </p:nvSpPr>
        <p:spPr>
          <a:xfrm>
            <a:off x="3241040" y="568960"/>
            <a:ext cx="6197600" cy="619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начиналось?</a:t>
            </a:r>
          </a:p>
          <a:p>
            <a:pPr algn="ctr"/>
            <a:r>
              <a:rPr lang="en-US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https://docs.google.com/spreadsheets/d/129rB8dVRDAG0L_wPhulHaOFzeuVqHlOA3Qu9EiMsO30/edit?resourcekey=undefined#gid=975657985</a:t>
            </a:r>
            <a:endParaRPr lang="ru-RU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9CBDDE-12AF-004F-C76B-2E5B9BA3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4200" r="5750" b="5324"/>
          <a:stretch/>
        </p:blipFill>
        <p:spPr>
          <a:xfrm>
            <a:off x="2814319" y="1249680"/>
            <a:ext cx="8225459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178560" y="467042"/>
            <a:ext cx="10078720" cy="592391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DDA1B3-7F93-F544-3797-A4FD6D04C538}"/>
              </a:ext>
            </a:extLst>
          </p:cNvPr>
          <p:cNvSpPr/>
          <p:nvPr/>
        </p:nvSpPr>
        <p:spPr>
          <a:xfrm>
            <a:off x="3241040" y="568960"/>
            <a:ext cx="6197600" cy="619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начиналось?</a:t>
            </a:r>
          </a:p>
          <a:p>
            <a:pPr algn="ctr"/>
            <a:r>
              <a:rPr lang="en-US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https://docs.google.com/spreadsheets/d/129rB8dVRDAG0L_wPhulHaOFzeuVqHlOA3Qu9EiMsO30/edit?resourcekey=undefined#gid=975657985</a:t>
            </a:r>
            <a:endParaRPr lang="ru-RU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18726-BE47-D5C9-1862-27D477C65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17" t="3694" r="2417" b="9926"/>
          <a:stretch/>
        </p:blipFill>
        <p:spPr>
          <a:xfrm>
            <a:off x="2039620" y="1078886"/>
            <a:ext cx="8600440" cy="53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4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 этапа 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общешкольного механизма выявления и поддержки детей, нуждающихся в поддержке самоопределения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учитывающего опыт педагогических консилиумов, Советов по профилактике, предусматривающего систему внутришкольной поддержки, базирующейся на формирующем диагностировании;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53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констатирующего этапа исследования:</a:t>
            </a:r>
            <a:r>
              <a:rPr lang="ru-RU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Внедрить</a:t>
            </a:r>
            <a:r>
              <a:rPr lang="ru-RU" sz="4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диагностический комплекс «Помогающая школа» позволяющий выявить сложные классы и «сложных» учеников, нуждающихся в поддержке  самоопределения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57F3CE-502D-0FA8-544D-9C7241D56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52" y="276287"/>
            <a:ext cx="1828718" cy="19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838200" y="454825"/>
            <a:ext cx="9808986" cy="570972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констатирующего этапа исследования:</a:t>
            </a:r>
            <a:r>
              <a:rPr lang="ru-RU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57F3CE-502D-0FA8-544D-9C7241D56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52" y="276287"/>
            <a:ext cx="1828718" cy="1946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A1097E-ABEB-BFDA-5848-106E88ECC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15" t="30808" r="22831" b="37606"/>
          <a:stretch/>
        </p:blipFill>
        <p:spPr>
          <a:xfrm>
            <a:off x="3216625" y="3440097"/>
            <a:ext cx="5468645" cy="21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6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838200" y="454825"/>
            <a:ext cx="9808986" cy="570972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практики: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 классом (5,6,7)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особенности всего класса и создать монографическую характеристику класса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4-5 наиболее сложных учеников и понять причины их сложностей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монографические характеристики на данных учеников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выступление для классного руководителя и учителей, работающих в данном классе с характеристикой класса и проблемных учеников.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презентацию и текст речи к ней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57F3CE-502D-0FA8-544D-9C7241D56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4" y="172656"/>
            <a:ext cx="1828718" cy="19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442720" y="1027906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строили, строили и наконец построили…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D:\ира 3\197\197-6\ФИП\Форум 24\Мы строили,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строили и наконец, построили..mp4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4EA06B-9EA1-E00D-062E-18290BD88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16" t="19260" r="32584" b="7259"/>
          <a:stretch/>
        </p:blipFill>
        <p:spPr>
          <a:xfrm>
            <a:off x="9847129" y="525781"/>
            <a:ext cx="2190382" cy="28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66240" y="538480"/>
            <a:ext cx="9824720" cy="58826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1566F7F-0417-0E9A-3A6C-6D1BCEDBFC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04535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778D35-0209-94A9-6067-4ADAFAA25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7202" y="2767526"/>
            <a:ext cx="123759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955040" y="487679"/>
            <a:ext cx="9824720" cy="58826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1566F7F-0417-0E9A-3A6C-6D1BCEDBFC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9885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17B72-17D4-1945-0C56-6526983C2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7202" y="2767526"/>
            <a:ext cx="123759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72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2276340-CC73-3B5B-F8A0-E0A6AD340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60189"/>
              </p:ext>
            </p:extLst>
          </p:nvPr>
        </p:nvGraphicFramePr>
        <p:xfrm>
          <a:off x="2352040" y="-105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3927A-D600-C136-6410-F905DAD38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00" y="742999"/>
            <a:ext cx="1237595" cy="1322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0BAE19-23D1-372A-4E05-BA829FFE3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55" y="3781113"/>
            <a:ext cx="1767417" cy="13255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810C0B-866C-60D3-5F22-E750DDEAD6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1656" y="3866343"/>
            <a:ext cx="1712636" cy="12844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6F26C5-0DAB-8DA4-AF0A-6760CA2DFD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35" y="3781112"/>
            <a:ext cx="176741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2276340-CC73-3B5B-F8A0-E0A6AD340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534970"/>
              </p:ext>
            </p:extLst>
          </p:nvPr>
        </p:nvGraphicFramePr>
        <p:xfrm>
          <a:off x="2438400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3927A-D600-C136-6410-F905DAD38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748" y="777859"/>
            <a:ext cx="1237595" cy="1322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2BE049-6AD1-7FAA-E646-9FF8C4599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05" y="4072052"/>
            <a:ext cx="1781452" cy="13360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BE1A2-D588-05C3-84F9-3A63313AAF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88" y="4082578"/>
            <a:ext cx="176741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1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победы:)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первичного мониторинга был улажен серьезный конфликт в одном из классов.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45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совет: </a:t>
            </a:r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«Изучения чего Вам не хватило ?</a:t>
            </a:r>
          </a:p>
          <a:p>
            <a:pPr algn="ctr"/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Вы еще хотели узнать?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есть ответ на этот вопрос! Сравним!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68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341199" y="1027906"/>
            <a:ext cx="11569182" cy="5146681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62D10A-82C0-AB94-5024-A2B3749C1092}"/>
              </a:ext>
            </a:extLst>
          </p:cNvPr>
          <p:cNvSpPr/>
          <p:nvPr/>
        </p:nvSpPr>
        <p:spPr>
          <a:xfrm>
            <a:off x="3453414" y="914400"/>
            <a:ext cx="6178858" cy="585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дальше будем делать с полученными результатами?</a:t>
            </a:r>
          </a:p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D71E9C-B0A7-9BCB-B987-A124EF92D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24" t="21877" r="33810" b="9965"/>
          <a:stretch/>
        </p:blipFill>
        <p:spPr>
          <a:xfrm>
            <a:off x="4064616" y="1440402"/>
            <a:ext cx="3897298" cy="467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6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341199" y="1027906"/>
            <a:ext cx="11569182" cy="5146681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D0FA98-A587-AB4F-5580-964C77288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89" r="11602" b="51327"/>
          <a:stretch/>
        </p:blipFill>
        <p:spPr>
          <a:xfrm>
            <a:off x="1086725" y="1596840"/>
            <a:ext cx="10777491" cy="17133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62D10A-82C0-AB94-5024-A2B3749C1092}"/>
              </a:ext>
            </a:extLst>
          </p:cNvPr>
          <p:cNvSpPr/>
          <p:nvPr/>
        </p:nvSpPr>
        <p:spPr>
          <a:xfrm>
            <a:off x="3453414" y="914400"/>
            <a:ext cx="6178858" cy="585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дальше будем делать с полученными результатами?</a:t>
            </a:r>
          </a:p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8F2A5-814D-0DB1-43DF-5DC3C199E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77" b="50000"/>
          <a:stretch/>
        </p:blipFill>
        <p:spPr>
          <a:xfrm>
            <a:off x="-4232" y="3697803"/>
            <a:ext cx="12192000" cy="19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6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341199" y="1027906"/>
            <a:ext cx="11569182" cy="5146681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62D10A-82C0-AB94-5024-A2B3749C1092}"/>
              </a:ext>
            </a:extLst>
          </p:cNvPr>
          <p:cNvSpPr/>
          <p:nvPr/>
        </p:nvSpPr>
        <p:spPr>
          <a:xfrm>
            <a:off x="5183820" y="379836"/>
            <a:ext cx="6178858" cy="585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дальше будем делать с полученными результатами?</a:t>
            </a:r>
          </a:p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AD643-47C4-0AB0-D5AF-F4F2CE647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91" y="193650"/>
            <a:ext cx="3987130" cy="4816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6F670-0510-3C94-4AFE-C4C34AF00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49" r="5109" b="36411"/>
          <a:stretch/>
        </p:blipFill>
        <p:spPr>
          <a:xfrm>
            <a:off x="281619" y="3518260"/>
            <a:ext cx="11569182" cy="27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дальше будем делать с полученными результатами?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2.Интервью с педагогами относительно полученных результатов.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Попытка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типологизировать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ведущие проблемы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7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483360" y="7721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3CB50-27C5-8701-BCDF-51F844728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49" t="22370" r="21834" b="35260"/>
          <a:stretch/>
        </p:blipFill>
        <p:spPr>
          <a:xfrm>
            <a:off x="2548153" y="1412240"/>
            <a:ext cx="7451294" cy="4236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8AA266-888F-CFFC-1322-041EE3068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9447" y="1743558"/>
            <a:ext cx="768083" cy="768083"/>
          </a:xfrm>
          <a:prstGeom prst="rect">
            <a:avLst/>
          </a:prstGeom>
        </p:spPr>
      </p:pic>
      <p:sp>
        <p:nvSpPr>
          <p:cNvPr id="8" name="Управляющая кнопка: справка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9FFD5F0-13A4-959E-9FAC-7649215390F9}"/>
              </a:ext>
            </a:extLst>
          </p:cNvPr>
          <p:cNvSpPr/>
          <p:nvPr/>
        </p:nvSpPr>
        <p:spPr>
          <a:xfrm>
            <a:off x="8666480" y="1158240"/>
            <a:ext cx="812800" cy="939483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78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нового 3 ресурса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«Помогающая школа»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7A4CD-AE28-DAF7-A1B5-66ADEA3F7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982" y="779358"/>
            <a:ext cx="3707852" cy="23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5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надо оставить?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Идею сохранения здания школы,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идею направлений самоопределения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42992-A814-02A0-AB97-584F4722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12"/>
          <a:stretch/>
        </p:blipFill>
        <p:spPr>
          <a:xfrm>
            <a:off x="5537200" y="3775532"/>
            <a:ext cx="1517102" cy="16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2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717040" y="719667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7E17772-CECE-CE85-197D-810A090DC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655599"/>
              </p:ext>
            </p:extLst>
          </p:nvPr>
        </p:nvGraphicFramePr>
        <p:xfrm>
          <a:off x="2854960" y="1690688"/>
          <a:ext cx="7305040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8D143B-19DF-6177-4FB2-1BFB5DCF73E5}"/>
              </a:ext>
            </a:extLst>
          </p:cNvPr>
          <p:cNvSpPr/>
          <p:nvPr/>
        </p:nvSpPr>
        <p:spPr>
          <a:xfrm>
            <a:off x="3703544" y="1098973"/>
            <a:ext cx="5989096" cy="946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Девиз: </a:t>
            </a:r>
            <a:r>
              <a:rPr lang="ru-RU" i="1" dirty="0">
                <a:solidFill>
                  <a:schemeClr val="tx1"/>
                </a:solidFill>
              </a:rPr>
              <a:t>Кого сегодня спасаем? Кому завтра помогаем?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«Чем лучше знаю, тем лучше помогаю» </a:t>
            </a:r>
            <a:r>
              <a:rPr lang="ru-RU" i="1" dirty="0" err="1">
                <a:solidFill>
                  <a:schemeClr val="tx1"/>
                </a:solidFill>
              </a:rPr>
              <a:t>С.Э.Устинова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15E1B8-7F80-F32C-CC3F-69F7A388F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9374" y="896274"/>
            <a:ext cx="1241836" cy="13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35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717040" y="719667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7E17772-CECE-CE85-197D-810A090DC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642367"/>
              </p:ext>
            </p:extLst>
          </p:nvPr>
        </p:nvGraphicFramePr>
        <p:xfrm>
          <a:off x="2854960" y="1690688"/>
          <a:ext cx="7305040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8D143B-19DF-6177-4FB2-1BFB5DCF73E5}"/>
              </a:ext>
            </a:extLst>
          </p:cNvPr>
          <p:cNvSpPr/>
          <p:nvPr/>
        </p:nvSpPr>
        <p:spPr>
          <a:xfrm>
            <a:off x="3703544" y="1098973"/>
            <a:ext cx="5989096" cy="9462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Девиз: </a:t>
            </a:r>
            <a:r>
              <a:rPr lang="ru-RU" i="1" dirty="0">
                <a:solidFill>
                  <a:schemeClr val="tx1"/>
                </a:solidFill>
              </a:rPr>
              <a:t>Кого сегодня спасаем? Кому завтра помогаем?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«Чем лучше знаю, тем лучше помогаю» </a:t>
            </a:r>
            <a:r>
              <a:rPr lang="ru-RU" i="1" dirty="0" err="1">
                <a:solidFill>
                  <a:schemeClr val="tx1"/>
                </a:solidFill>
              </a:rPr>
              <a:t>С.Э.Устинова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15E1B8-7F80-F32C-CC3F-69F7A388F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9374" y="896274"/>
            <a:ext cx="1241836" cy="13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09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661436" y="1027906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313D4A-F5FF-B6EA-8DF0-ABC62FC48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70" t="18420" r="25946" b="33424"/>
          <a:stretch/>
        </p:blipFill>
        <p:spPr>
          <a:xfrm>
            <a:off x="2157864" y="2009055"/>
            <a:ext cx="7339318" cy="36894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64B799-04A8-976F-9E41-B12510ABB9DA}"/>
              </a:ext>
            </a:extLst>
          </p:cNvPr>
          <p:cNvSpPr/>
          <p:nvPr/>
        </p:nvSpPr>
        <p:spPr>
          <a:xfrm>
            <a:off x="3590351" y="1079268"/>
            <a:ext cx="4714043" cy="763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финской школы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https://vk.com/wall-36047336_145647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728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661436" y="1027906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64B799-04A8-976F-9E41-B12510ABB9DA}"/>
              </a:ext>
            </a:extLst>
          </p:cNvPr>
          <p:cNvSpPr/>
          <p:nvPr/>
        </p:nvSpPr>
        <p:spPr>
          <a:xfrm>
            <a:off x="3590351" y="1079268"/>
            <a:ext cx="4714043" cy="763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финской школы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https://vk.com/wall-36047336_145647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D0D6D-5014-ED1F-79E9-DDBEF31B0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5" t="21359" r="25292" b="18835"/>
          <a:stretch/>
        </p:blipFill>
        <p:spPr>
          <a:xfrm>
            <a:off x="2631562" y="1894110"/>
            <a:ext cx="6631619" cy="41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4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661436" y="1027906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64B799-04A8-976F-9E41-B12510ABB9DA}"/>
              </a:ext>
            </a:extLst>
          </p:cNvPr>
          <p:cNvSpPr/>
          <p:nvPr/>
        </p:nvSpPr>
        <p:spPr>
          <a:xfrm>
            <a:off x="3590351" y="1079268"/>
            <a:ext cx="4714043" cy="763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финской школы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https://vk.com/wall-36047336_145647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02DE193-7D84-E47C-FD69-BD252F67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828984"/>
              </p:ext>
            </p:extLst>
          </p:nvPr>
        </p:nvGraphicFramePr>
        <p:xfrm>
          <a:off x="1596995" y="2664716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123">
                  <a:extLst>
                    <a:ext uri="{9D8B030D-6E8A-4147-A177-3AD203B41FA5}">
                      <a16:colId xmlns:a16="http://schemas.microsoft.com/office/drawing/2014/main" val="701690970"/>
                    </a:ext>
                  </a:extLst>
                </a:gridCol>
                <a:gridCol w="3927877">
                  <a:extLst>
                    <a:ext uri="{9D8B030D-6E8A-4147-A177-3AD203B41FA5}">
                      <a16:colId xmlns:a16="http://schemas.microsoft.com/office/drawing/2014/main" val="2371674061"/>
                    </a:ext>
                  </a:extLst>
                </a:gridCol>
              </a:tblGrid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Направление самоопределения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512846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Личностное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41983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Социальное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62379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Предметное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515839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Профессиональное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7030A0"/>
                          </a:solidFill>
                        </a:rPr>
                        <a:t>Учитель будущего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8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391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661436" y="1027906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64B799-04A8-976F-9E41-B12510ABB9DA}"/>
              </a:ext>
            </a:extLst>
          </p:cNvPr>
          <p:cNvSpPr/>
          <p:nvPr/>
        </p:nvSpPr>
        <p:spPr>
          <a:xfrm>
            <a:off x="3590351" y="1283158"/>
            <a:ext cx="4714043" cy="763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финской школы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https://vk.com/wall-36047336_145647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02DE193-7D84-E47C-FD69-BD252F67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36754"/>
              </p:ext>
            </p:extLst>
          </p:nvPr>
        </p:nvGraphicFramePr>
        <p:xfrm>
          <a:off x="1596995" y="2664716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0169097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71674061"/>
                    </a:ext>
                  </a:extLst>
                </a:gridCol>
              </a:tblGrid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Направление самоопределения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512846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Личностное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Учитель себя?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41983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Социальное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Учитель других?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62379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Предметное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Учитель предмета?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515839"/>
                  </a:ext>
                </a:extLst>
              </a:tr>
              <a:tr h="347654">
                <a:tc>
                  <a:txBody>
                    <a:bodyPr/>
                    <a:lstStyle/>
                    <a:p>
                      <a:r>
                        <a:rPr lang="ru-RU" dirty="0"/>
                        <a:t>Профессиональное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7030A0"/>
                          </a:solidFill>
                        </a:rPr>
                        <a:t>Учитель будущего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8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635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483360" y="7721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9A9CA-B114-03AD-7010-0002428E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010" y="1976628"/>
            <a:ext cx="7234670" cy="35402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8AA151-2167-B2D5-6784-DFB60E6B715D}"/>
              </a:ext>
            </a:extLst>
          </p:cNvPr>
          <p:cNvSpPr/>
          <p:nvPr/>
        </p:nvSpPr>
        <p:spPr>
          <a:xfrm>
            <a:off x="3128010" y="1097280"/>
            <a:ext cx="6949440" cy="7415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 нужно осуществлять формирующее диагностирование?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CBC3C030-D3D3-28F5-2550-8153063A9D37}"/>
              </a:ext>
            </a:extLst>
          </p:cNvPr>
          <p:cNvSpPr/>
          <p:nvPr/>
        </p:nvSpPr>
        <p:spPr>
          <a:xfrm>
            <a:off x="8426074" y="1849231"/>
            <a:ext cx="2510790" cy="1064706"/>
          </a:xfrm>
          <a:prstGeom prst="wedgeRoundRectCallout">
            <a:avLst>
              <a:gd name="adj1" fmla="val -46433"/>
              <a:gd name="adj2" fmla="val 670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1. Изучение результатов мониторинга</a:t>
            </a:r>
          </a:p>
        </p:txBody>
      </p:sp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2F1E0959-ACB0-C45D-FD73-FB7D96125453}"/>
              </a:ext>
            </a:extLst>
          </p:cNvPr>
          <p:cNvSpPr/>
          <p:nvPr/>
        </p:nvSpPr>
        <p:spPr>
          <a:xfrm>
            <a:off x="2426450" y="1971067"/>
            <a:ext cx="1489710" cy="1693645"/>
          </a:xfrm>
          <a:prstGeom prst="wedgeRectCallout">
            <a:avLst>
              <a:gd name="adj1" fmla="val 148056"/>
              <a:gd name="adj2" fmla="val 7908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2.Изучение результатов рефлексивных сессий</a:t>
            </a:r>
          </a:p>
        </p:txBody>
      </p:sp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BAC3B789-093B-FABD-2DE7-FEC741AF3333}"/>
              </a:ext>
            </a:extLst>
          </p:cNvPr>
          <p:cNvSpPr/>
          <p:nvPr/>
        </p:nvSpPr>
        <p:spPr>
          <a:xfrm>
            <a:off x="9304412" y="3664712"/>
            <a:ext cx="1533985" cy="1816657"/>
          </a:xfrm>
          <a:prstGeom prst="wedgeRectCallout">
            <a:avLst>
              <a:gd name="adj1" fmla="val -160875"/>
              <a:gd name="adj2" fmla="val -82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3.Рефлексивные методики в рамках  работы Диагностического центра</a:t>
            </a:r>
          </a:p>
        </p:txBody>
      </p:sp>
    </p:spTree>
    <p:extLst>
      <p:ext uri="{BB962C8B-B14F-4D97-AF65-F5344CB8AC3E}">
        <p14:creationId xmlns:p14="http://schemas.microsoft.com/office/powerpoint/2010/main" val="4203384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A20B3-F692-456B-99B0-C7E25247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05" y="1100084"/>
            <a:ext cx="4492195" cy="44921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F1F8C-99D3-0BAC-1750-74EEA8A5B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439" y="1184478"/>
            <a:ext cx="4149686" cy="44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524000" y="75184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Педагогическая диагностика в современной школе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может </a:t>
            </a:r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использоваться  не только как инструмент </a:t>
            </a:r>
            <a:r>
              <a:rPr lang="ru-RU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фиксации </a:t>
            </a:r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наличия проблем у учеников, но и как 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</a:t>
            </a:r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формирования  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 ценностей и смыслов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96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совет: «Изучения чего Вам не хватило 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0F0D4-728C-C0EC-AA7D-F2BA5D381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38" y="762000"/>
            <a:ext cx="1273062" cy="13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36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625600" y="5689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совет: «Изучения чего Вам не хватило ?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Воспитания!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ценностей детей, наличия коллектива…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0F0D4-728C-C0EC-AA7D-F2BA5D381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38" y="762000"/>
            <a:ext cx="1273062" cy="13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981673" y="487679"/>
            <a:ext cx="9824720" cy="588264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17B72-17D4-1945-0C56-6526983C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62" y="172654"/>
            <a:ext cx="1237595" cy="1322947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02498EB-C18B-129E-990D-671B27C2A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291479"/>
              </p:ext>
            </p:extLst>
          </p:nvPr>
        </p:nvGraphicFramePr>
        <p:xfrm>
          <a:off x="2029883" y="487679"/>
          <a:ext cx="8127999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5914997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04403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2689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Направение</a:t>
                      </a:r>
                      <a:r>
                        <a:rPr lang="ru-RU" dirty="0"/>
                        <a:t> 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Ученик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28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Личностное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Сетевая Характеристика Ученика</a:t>
                      </a:r>
                    </a:p>
                    <a:p>
                      <a:r>
                        <a:rPr lang="ru-RU" dirty="0"/>
                        <a:t>Наблюдение за учеником</a:t>
                      </a:r>
                    </a:p>
                    <a:p>
                      <a:r>
                        <a:rPr lang="ru-RU" dirty="0"/>
                        <a:t>Журнал педагогического консилиума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Ребенок, который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Диагностическая карта класса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Воспитанность?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7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Социальное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Наблюдение за учеником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Малые группы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Ребенок, который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Социометрия класса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Наличие коллектива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>
                          <a:solidFill>
                            <a:srgbClr val="00B050"/>
                          </a:solidFill>
                        </a:rPr>
                        <a:t>Буллинг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84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Предметное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Профайл ШНУР</a:t>
                      </a:r>
                    </a:p>
                    <a:p>
                      <a:r>
                        <a:rPr lang="ru-RU" dirty="0"/>
                        <a:t>Составь расписание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Наблюдение за учеником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Ребенок, который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Рефлексивная пирамида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73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Профессиональное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Восьмиугольник выбора профессии?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Ребенок, который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Карта Щукиной-Марковой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365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601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85069A-5EF0-48A4-BC96-8E442896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02" y="1148746"/>
            <a:ext cx="4560507" cy="45605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C1DC2-C67F-D0BF-AB47-299732EC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391" y="1148746"/>
            <a:ext cx="4560507" cy="45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BBD6EE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br>
              <a:rPr lang="ru-RU" sz="3100" b="1" dirty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sp>
        <p:nvSpPr>
          <p:cNvPr id="322" name="Google Shape;32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B3C6E7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0613" y="942392"/>
            <a:ext cx="8770774" cy="516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524000" y="75184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https://disk.yandex.ru/i/Gv82pF-axo8GiA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Основной проблемой в применении педагогической диагностики является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стереотип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 том, что педагогическая диагностика нужна исключительно для постановки диагноза, то есть  распознавания наличия проблемы и причин ее возникновения. Однако педагогическая диагностика может носить и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формирующий характер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осуществляемый по аналогии с формирующим оцениванием.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54ECA-0E1F-A4D2-CA20-2320412EA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078" y="922525"/>
            <a:ext cx="768163" cy="7681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8493E5-E9FE-486D-B472-AA8D32C27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476" y="61391"/>
            <a:ext cx="1219871" cy="173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2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303443" y="707451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Обнаружили проблему-будем ее решать при помощи формирующего диагностирования, основанного на рефлексии. Фильм Человек-паук, пример: «Начудил-иди напиши эссе «Мое будущее»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 школа-проблема учителя с учеником-методика «Инструкция»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54ECA-0E1F-A4D2-CA20-2320412EA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078" y="922525"/>
            <a:ext cx="768163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9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180730" y="365124"/>
            <a:ext cx="9703593" cy="5875877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54ECA-0E1F-A4D2-CA20-2320412EA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078" y="922525"/>
            <a:ext cx="768163" cy="7681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4AB6F-68D2-2E53-07DB-E0C84B4C34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1" t="20068" r="6664" b="14378"/>
          <a:stretch/>
        </p:blipFill>
        <p:spPr bwMode="auto">
          <a:xfrm>
            <a:off x="1440842" y="448662"/>
            <a:ext cx="9113399" cy="5526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33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936444" y="365125"/>
            <a:ext cx="10147476" cy="5911389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040E88-A289-0AF2-4616-1894DA92F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79" t="13452" r="16335" b="27897"/>
          <a:stretch/>
        </p:blipFill>
        <p:spPr>
          <a:xfrm>
            <a:off x="2653787" y="1424062"/>
            <a:ext cx="6880192" cy="465270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EC25B6-ED9E-C938-104A-54C7A26847B4}"/>
              </a:ext>
            </a:extLst>
          </p:cNvPr>
          <p:cNvSpPr/>
          <p:nvPr/>
        </p:nvSpPr>
        <p:spPr>
          <a:xfrm>
            <a:off x="3124940" y="781235"/>
            <a:ext cx="5770485" cy="612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5"/>
              </a:rPr>
              <a:t>https://azps.ru/articles/pers/pers9.html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7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C657-16B3-2D06-0E48-A5C116AD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2AEBAA-84C4-D3AF-4A2C-4195BAF9B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14000"/>
                    </a14:imgEffect>
                  </a14:imgLayer>
                </a14:imgProps>
              </a:ext>
            </a:extLst>
          </a:blip>
          <a:srcRect l="44410" t="35604" r="29674" b="42510"/>
          <a:stretch/>
        </p:blipFill>
        <p:spPr>
          <a:xfrm>
            <a:off x="-4232" y="115410"/>
            <a:ext cx="12196231" cy="65699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0B21-FB41-170B-39ED-3DF5384DBC40}"/>
              </a:ext>
            </a:extLst>
          </p:cNvPr>
          <p:cNvSpPr/>
          <p:nvPr/>
        </p:nvSpPr>
        <p:spPr>
          <a:xfrm>
            <a:off x="1483360" y="772160"/>
            <a:ext cx="9580880" cy="50393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9A9CA-B114-03AD-7010-0002428E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010" y="1976628"/>
            <a:ext cx="7234670" cy="35402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8AA151-2167-B2D5-6784-DFB60E6B715D}"/>
              </a:ext>
            </a:extLst>
          </p:cNvPr>
          <p:cNvSpPr/>
          <p:nvPr/>
        </p:nvSpPr>
        <p:spPr>
          <a:xfrm>
            <a:off x="3128010" y="1097280"/>
            <a:ext cx="6949440" cy="7415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применения формирующего диагностирования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CBC3C030-D3D3-28F5-2550-8153063A9D37}"/>
              </a:ext>
            </a:extLst>
          </p:cNvPr>
          <p:cNvSpPr/>
          <p:nvPr/>
        </p:nvSpPr>
        <p:spPr>
          <a:xfrm>
            <a:off x="8497050" y="1696249"/>
            <a:ext cx="2510790" cy="1064706"/>
          </a:xfrm>
          <a:prstGeom prst="wedgeRoundRectCallout">
            <a:avLst>
              <a:gd name="adj1" fmla="val -46433"/>
              <a:gd name="adj2" fmla="val 670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1. Задумываемся вместе по поводу результатов диагностики</a:t>
            </a:r>
          </a:p>
        </p:txBody>
      </p:sp>
      <p:sp>
        <p:nvSpPr>
          <p:cNvPr id="10" name="Облачко с текстом: прямоугольное 9">
            <a:extLst>
              <a:ext uri="{FF2B5EF4-FFF2-40B4-BE49-F238E27FC236}">
                <a16:creationId xmlns:a16="http://schemas.microsoft.com/office/drawing/2014/main" id="{2F1E0959-ACB0-C45D-FD73-FB7D96125453}"/>
              </a:ext>
            </a:extLst>
          </p:cNvPr>
          <p:cNvSpPr/>
          <p:nvPr/>
        </p:nvSpPr>
        <p:spPr>
          <a:xfrm>
            <a:off x="2426450" y="1971067"/>
            <a:ext cx="1489710" cy="1693645"/>
          </a:xfrm>
          <a:prstGeom prst="wedgeRectCallout">
            <a:avLst>
              <a:gd name="adj1" fmla="val 148056"/>
              <a:gd name="adj2" fmla="val 7908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2.Рефлексивные методики изменяют ценности и смыслы</a:t>
            </a:r>
          </a:p>
        </p:txBody>
      </p:sp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BAC3B789-093B-FABD-2DE7-FEC741AF3333}"/>
              </a:ext>
            </a:extLst>
          </p:cNvPr>
          <p:cNvSpPr/>
          <p:nvPr/>
        </p:nvSpPr>
        <p:spPr>
          <a:xfrm>
            <a:off x="9357360" y="4175760"/>
            <a:ext cx="1569200" cy="1478945"/>
          </a:xfrm>
          <a:prstGeom prst="wedgeRectCallout">
            <a:avLst>
              <a:gd name="adj1" fmla="val -181709"/>
              <a:gd name="adj2" fmla="val -312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3. Применяем качественные методики диагностики  на этапе коррекции</a:t>
            </a:r>
          </a:p>
        </p:txBody>
      </p:sp>
    </p:spTree>
    <p:extLst>
      <p:ext uri="{BB962C8B-B14F-4D97-AF65-F5344CB8AC3E}">
        <p14:creationId xmlns:p14="http://schemas.microsoft.com/office/powerpoint/2010/main" val="1957012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906</Words>
  <Application>Microsoft Office PowerPoint</Application>
  <PresentationFormat>Широкоэкранный</PresentationFormat>
  <Paragraphs>198</Paragraphs>
  <Slides>44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Open Sans</vt:lpstr>
      <vt:lpstr>Open Sans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Самоопределение-это….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Гутник</dc:creator>
  <cp:lastModifiedBy>Ирина Гутник</cp:lastModifiedBy>
  <cp:revision>19</cp:revision>
  <dcterms:created xsi:type="dcterms:W3CDTF">2024-03-23T16:39:14Z</dcterms:created>
  <dcterms:modified xsi:type="dcterms:W3CDTF">2024-03-24T15:52:01Z</dcterms:modified>
</cp:coreProperties>
</file>